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3/4/2022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4609362_108-p-fon-23-fevralya-dlya-fotoshopa-1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9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00034" y="500042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 ФЕВРАЛЯ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ЗАЩИТНИКА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ОТЕЧЕСТВА 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929066"/>
            <a:ext cx="425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ГРУППА. </a:t>
            </a: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«Колосок»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208_113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429"/>
          <a:stretch>
            <a:fillRect/>
          </a:stretch>
        </p:blipFill>
        <p:spPr>
          <a:xfrm>
            <a:off x="500034" y="3500438"/>
            <a:ext cx="8229600" cy="3143244"/>
          </a:xfrm>
        </p:spPr>
      </p:pic>
      <p:pic>
        <p:nvPicPr>
          <p:cNvPr id="5" name="Рисунок 4" descr="20220208_113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85728"/>
            <a:ext cx="6286544" cy="3055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185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Постройка снежной крепости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4380121_23-p-fon-23-fevralya-dlya-prezentatsii-svetlii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3582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Наша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Армия самая сильная,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Армия самая смелая,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Армия самая гордая!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святая защитница детей!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23 февраля – это замечательный праздник настоящих мужчин – и это не только те, кто служил. Настоящий мужчина – это тот, кто выполняет свои обещания, защищает и помогает тем, кто слабее. Не важно, в каком возрасте мужчина, главное, что он – МУЖЧИНА!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всей нашей группы «КОЛОСОК» поздравляем всех настоящих мужчин с этим замечательным праздником.  Желаем Вам, здоровья и счастья. Будьте нужными и любимыми, сильными и смелыми!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1614380121_23-p-fon-23-fevralya-dlya-prezentatsii-svetlii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"/>
            <a:ext cx="9144000" cy="685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Фото-отчёт подготовила воспитатель Гизатуллина Лилия Халитовна 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4380121_23-p-fon-23-fevralya-dlya-prezentatsii-svetlii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"/>
            <a:ext cx="9144000" cy="6858022"/>
          </a:xfrm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90011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«Не всякий подвиг может совершить,</a:t>
            </a:r>
          </a:p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Тем более – в потоке мирных дней,</a:t>
            </a:r>
          </a:p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Но всякий должен Родине служить,</a:t>
            </a:r>
          </a:p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Болеть душой и сердцем лишь о ней»</a:t>
            </a:r>
          </a:p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Б. Поляков</a:t>
            </a:r>
          </a:p>
          <a:p>
            <a:r>
              <a:rPr lang="ru-RU" sz="1400" dirty="0"/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 год в конце зимы наш народ отмечает знаменательную дату. Это праздник мужчин – День защитника Отечества. В этот день мы поздравляем своих отцов, братьев, дедушек, прадедушек. День защитника Отечества воспитывает в детях чувство патриотизма, уважение к воинам. Этот праздник воспевает отвагу, выносливость, героизм народа.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преддверии праздника дня Защитника Отечества в группе «Колосок» была организованна выставка игрушечной военной техники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«Наша Армия сильна, защищает нас она!».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 выставки: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патриотического духа детей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активизация совместного творчества детей, родителей, педагогов; знакомство с родами войск и военной техникой; доставить детям радость.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течение тематической недели в группе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проводились различные мероприятия: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литературы, беседы, рассматривание иллюстраций по теме, просмотр презентации, отгадывание загадок о военной технике, о разных родах войск, конструирование из различных видов конструктора, рисование по теме; физкультурное развлечение в зале и катание на лыжах на улице.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большим интересом воспитанники с помощью воспитателей изготавливали подарки для любимых пап, дедушек, старших братьев. В этот раз дети сделали поздравительные открытки для любимых папочек.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20208_160456.jpg"/>
          <p:cNvPicPr>
            <a:picLocks noChangeAspect="1"/>
          </p:cNvPicPr>
          <p:nvPr/>
        </p:nvPicPr>
        <p:blipFill>
          <a:blip r:embed="rId2" cstate="print"/>
          <a:srcRect r="6058"/>
          <a:stretch>
            <a:fillRect/>
          </a:stretch>
        </p:blipFill>
        <p:spPr>
          <a:xfrm>
            <a:off x="4726896" y="4500570"/>
            <a:ext cx="4295012" cy="2222500"/>
          </a:xfrm>
          <a:prstGeom prst="rect">
            <a:avLst/>
          </a:prstGeom>
        </p:spPr>
      </p:pic>
      <p:pic>
        <p:nvPicPr>
          <p:cNvPr id="7" name="Рисунок 6" descr="20220208_160331.jpg"/>
          <p:cNvPicPr>
            <a:picLocks noChangeAspect="1"/>
          </p:cNvPicPr>
          <p:nvPr/>
        </p:nvPicPr>
        <p:blipFill>
          <a:blip r:embed="rId3" cstate="print"/>
          <a:srcRect t="26499"/>
          <a:stretch>
            <a:fillRect/>
          </a:stretch>
        </p:blipFill>
        <p:spPr>
          <a:xfrm>
            <a:off x="3754133" y="2557522"/>
            <a:ext cx="5281689" cy="1887138"/>
          </a:xfrm>
          <a:prstGeom prst="rect">
            <a:avLst/>
          </a:prstGeom>
        </p:spPr>
      </p:pic>
      <p:pic>
        <p:nvPicPr>
          <p:cNvPr id="8" name="Рисунок 7" descr="20220215_171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4500570"/>
            <a:ext cx="4449535" cy="2162969"/>
          </a:xfrm>
          <a:prstGeom prst="rect">
            <a:avLst/>
          </a:prstGeom>
        </p:spPr>
      </p:pic>
      <p:pic>
        <p:nvPicPr>
          <p:cNvPr id="9" name="Рисунок 8" descr="20220208_160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166"/>
            <a:ext cx="4463822" cy="2169914"/>
          </a:xfrm>
          <a:prstGeom prst="rect">
            <a:avLst/>
          </a:prstGeom>
        </p:spPr>
      </p:pic>
      <p:pic>
        <p:nvPicPr>
          <p:cNvPr id="10" name="Рисунок 9" descr="20220215_171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178" y="366912"/>
            <a:ext cx="4408745" cy="214314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641080" y="1600201"/>
            <a:ext cx="45719" cy="1857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000372"/>
            <a:ext cx="3135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Выставка игрушечной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военной техники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0220210_16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4357686" cy="2118319"/>
          </a:xfrm>
          <a:prstGeom prst="rect">
            <a:avLst/>
          </a:prstGeom>
        </p:spPr>
      </p:pic>
      <p:pic>
        <p:nvPicPr>
          <p:cNvPr id="8" name="Рисунок 7" descr="20220210_16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357686" cy="2118320"/>
          </a:xfrm>
          <a:prstGeom prst="rect">
            <a:avLst/>
          </a:prstGeom>
        </p:spPr>
      </p:pic>
      <p:pic>
        <p:nvPicPr>
          <p:cNvPr id="9" name="Рисунок 8" descr="20220215_162159.jpg"/>
          <p:cNvPicPr>
            <a:picLocks noChangeAspect="1"/>
          </p:cNvPicPr>
          <p:nvPr/>
        </p:nvPicPr>
        <p:blipFill>
          <a:blip r:embed="rId4" cstate="print"/>
          <a:srcRect l="4687" t="16250" r="6250" b="3393"/>
          <a:stretch>
            <a:fillRect/>
          </a:stretch>
        </p:blipFill>
        <p:spPr>
          <a:xfrm>
            <a:off x="357158" y="2928934"/>
            <a:ext cx="8406856" cy="3687217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365189" y="2478879"/>
            <a:ext cx="5429288" cy="90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Открытки для пап и дедушек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208_145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05" r="16146" b="-1647"/>
          <a:stretch>
            <a:fillRect/>
          </a:stretch>
        </p:blipFill>
        <p:spPr>
          <a:xfrm>
            <a:off x="285720" y="285728"/>
            <a:ext cx="8541626" cy="5857916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6143644"/>
            <a:ext cx="669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Коллективная работа «Гордимся Армией России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14380121_23-p-fon-23-fevralya-dlya-prezentatsii-svetlii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pic>
        <p:nvPicPr>
          <p:cNvPr id="4" name="Содержимое 3" descr="изображение_viber_2022-02-16_11-32-49-686.jpg"/>
          <p:cNvPicPr>
            <a:picLocks noGrp="1" noChangeAspect="1"/>
          </p:cNvPicPr>
          <p:nvPr>
            <p:ph idx="1"/>
          </p:nvPr>
        </p:nvPicPr>
        <p:blipFill>
          <a:blip r:embed="rId3"/>
          <a:srcRect b="8453"/>
          <a:stretch>
            <a:fillRect/>
          </a:stretch>
        </p:blipFill>
        <p:spPr>
          <a:xfrm>
            <a:off x="214282" y="142852"/>
            <a:ext cx="6034617" cy="4143404"/>
          </a:xfrm>
        </p:spPr>
      </p:pic>
      <p:pic>
        <p:nvPicPr>
          <p:cNvPr id="5" name="Рисунок 4" descr="20220215_162314.jpg"/>
          <p:cNvPicPr>
            <a:picLocks noChangeAspect="1"/>
          </p:cNvPicPr>
          <p:nvPr/>
        </p:nvPicPr>
        <p:blipFill>
          <a:blip r:embed="rId4" cstate="print"/>
          <a:srcRect l="10156" t="6607" r="24219" b="178"/>
          <a:stretch>
            <a:fillRect/>
          </a:stretch>
        </p:blipFill>
        <p:spPr>
          <a:xfrm rot="5400000">
            <a:off x="5513451" y="2201797"/>
            <a:ext cx="4071967" cy="2811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3702" y="0"/>
            <a:ext cx="1962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Информация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на стендах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в приёмной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комнате</a:t>
            </a:r>
          </a:p>
        </p:txBody>
      </p:sp>
      <p:pic>
        <p:nvPicPr>
          <p:cNvPr id="8" name="Рисунок 7" descr="изображение_viber_2022-02-16_11-32-59-310.jpg"/>
          <p:cNvPicPr>
            <a:picLocks noChangeAspect="1"/>
          </p:cNvPicPr>
          <p:nvPr/>
        </p:nvPicPr>
        <p:blipFill>
          <a:blip r:embed="rId5" cstate="print"/>
          <a:srcRect t="21875" b="16666"/>
          <a:stretch>
            <a:fillRect/>
          </a:stretch>
        </p:blipFill>
        <p:spPr bwMode="auto">
          <a:xfrm>
            <a:off x="2214546" y="3658151"/>
            <a:ext cx="3904872" cy="31998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14380121_23-p-fon-23-fevralya-dlya-prezentatsii-svetlii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"/>
            <a:ext cx="9144000" cy="6858022"/>
          </a:xfrm>
          <a:prstGeom prst="rect">
            <a:avLst/>
          </a:prstGeom>
        </p:spPr>
      </p:pic>
      <p:pic>
        <p:nvPicPr>
          <p:cNvPr id="4" name="Содержимое 3" descr="20220127_120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278" t="3433" r="21354"/>
          <a:stretch>
            <a:fillRect/>
          </a:stretch>
        </p:blipFill>
        <p:spPr>
          <a:xfrm>
            <a:off x="285720" y="214290"/>
            <a:ext cx="5314592" cy="3936987"/>
          </a:xfrm>
        </p:spPr>
      </p:pic>
      <p:pic>
        <p:nvPicPr>
          <p:cNvPr id="5" name="Рисунок 4" descr="20220127_12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714620"/>
            <a:ext cx="4084181" cy="19853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29322" y="714356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Лепка по сказке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«Три </a:t>
            </a:r>
            <a:r>
              <a:rPr lang="ru-RU" sz="2800" b="1" dirty="0" err="1">
                <a:solidFill>
                  <a:srgbClr val="FF0000"/>
                </a:solidFill>
              </a:rPr>
              <a:t>боатыря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20131_131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6929454" cy="3368485"/>
          </a:xfrm>
          <a:prstGeom prst="rect">
            <a:avLst/>
          </a:prstGeom>
        </p:spPr>
      </p:pic>
      <p:pic>
        <p:nvPicPr>
          <p:cNvPr id="4" name="Содержимое 3" descr="20220124_080136(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575" r="17014"/>
          <a:stretch>
            <a:fillRect/>
          </a:stretch>
        </p:blipFill>
        <p:spPr>
          <a:xfrm>
            <a:off x="214282" y="3571876"/>
            <a:ext cx="6000792" cy="314337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1612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Рисование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«Военная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техника»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357694"/>
            <a:ext cx="2714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Конструирование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«Военный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городок»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126_112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7053993" cy="3429024"/>
          </a:xfrm>
        </p:spPr>
      </p:pic>
      <p:pic>
        <p:nvPicPr>
          <p:cNvPr id="5" name="Рисунок 4" descr="20220126_11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0372"/>
            <a:ext cx="7470342" cy="3631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1000108"/>
            <a:ext cx="157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Катание на лыжах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«Военные учения»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416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ДЕНЬ ЗАЩИТНИКА ОТЕЧЕСТВА</dc:title>
  <dc:creator>Лилия</dc:creator>
  <cp:lastModifiedBy>AkinLV</cp:lastModifiedBy>
  <cp:revision>15</cp:revision>
  <dcterms:created xsi:type="dcterms:W3CDTF">2022-02-16T06:43:05Z</dcterms:created>
  <dcterms:modified xsi:type="dcterms:W3CDTF">2022-03-04T10:23:41Z</dcterms:modified>
</cp:coreProperties>
</file>