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линное угощ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7584" y="692696"/>
            <a:ext cx="69847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Что нужно знать детям о масленице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0152" y="5733256"/>
            <a:ext cx="3203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Выполнила: Подольская Т.А. воспитатель МАДОУ д/с 62 г.Тюмени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линное угощ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837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27784" y="332656"/>
            <a:ext cx="633670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Игры на Масленицу для детей в помещении  </a:t>
            </a:r>
            <a:r>
              <a:rPr lang="ru-RU" dirty="0" smtClean="0"/>
              <a:t>  </a:t>
            </a:r>
          </a:p>
          <a:p>
            <a:r>
              <a:rPr lang="ru-RU" dirty="0" smtClean="0"/>
              <a:t>Колпак скомороха</a:t>
            </a:r>
          </a:p>
          <a:p>
            <a:r>
              <a:rPr lang="ru-RU" dirty="0" smtClean="0"/>
              <a:t>Дети становятся или садятся, образуя круг. Под музыку по кругу передается колпак скомороха. Музыка прекращается, и тот ребенок у кого оказывается колпачок, надевает его и танцует под русские народные плясовые.</a:t>
            </a:r>
          </a:p>
          <a:p>
            <a:r>
              <a:rPr lang="ru-RU" dirty="0" smtClean="0"/>
              <a:t>Займи место</a:t>
            </a:r>
          </a:p>
          <a:p>
            <a:r>
              <a:rPr lang="ru-RU" dirty="0" smtClean="0"/>
              <a:t>Дошкольники ходят по кругу, взявшись за руки. Водящий направляется в противоположную сторону по внешней стороне круга. Движение сопровождает словами:</a:t>
            </a:r>
          </a:p>
          <a:p>
            <a:r>
              <a:rPr lang="ru-RU" dirty="0" smtClean="0"/>
              <a:t>«Как сорока стрекочу,</a:t>
            </a:r>
          </a:p>
          <a:p>
            <a:r>
              <a:rPr lang="ru-RU" dirty="0" smtClean="0"/>
              <a:t>Никого в дом не пущу.</a:t>
            </a:r>
          </a:p>
          <a:p>
            <a:r>
              <a:rPr lang="ru-RU" dirty="0" smtClean="0"/>
              <a:t>Как гусыня гогочу,</a:t>
            </a:r>
          </a:p>
          <a:p>
            <a:r>
              <a:rPr lang="ru-RU" dirty="0" smtClean="0"/>
              <a:t>Тебя хлопну по плечу –</a:t>
            </a:r>
          </a:p>
          <a:p>
            <a:r>
              <a:rPr lang="ru-RU" dirty="0" smtClean="0"/>
              <a:t>Беги!»</a:t>
            </a:r>
          </a:p>
          <a:p>
            <a:r>
              <a:rPr lang="ru-RU" dirty="0" smtClean="0"/>
              <a:t>Водящий касается плеча одного из участников. Хоровод останавливается, и тот, кого выделили хлопком, бежит по кругу навстречу водящему. Свободное место занимает прибежавший первым. Отставший становится водящим.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линное угощ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837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83968" y="260649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Наше творчество</a:t>
            </a:r>
          </a:p>
          <a:p>
            <a:endParaRPr lang="ru-RU" dirty="0"/>
          </a:p>
        </p:txBody>
      </p:sp>
      <p:pic>
        <p:nvPicPr>
          <p:cNvPr id="4" name="Содержимое 9" descr="IMG_20220304_1628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005064"/>
            <a:ext cx="3500206" cy="2625155"/>
          </a:xfrm>
          <a:prstGeom prst="rect">
            <a:avLst/>
          </a:prstGeom>
        </p:spPr>
      </p:pic>
      <p:pic>
        <p:nvPicPr>
          <p:cNvPr id="5" name="Содержимое 11" descr="IMG-9b16832816d8656aff108bf1813da825-V.jpg"/>
          <p:cNvPicPr>
            <a:picLocks noChangeAspect="1"/>
          </p:cNvPicPr>
          <p:nvPr/>
        </p:nvPicPr>
        <p:blipFill>
          <a:blip r:embed="rId4" cstate="print"/>
          <a:srcRect b="31587"/>
          <a:stretch>
            <a:fillRect/>
          </a:stretch>
        </p:blipFill>
        <p:spPr>
          <a:xfrm>
            <a:off x="6372200" y="692696"/>
            <a:ext cx="2545854" cy="3096344"/>
          </a:xfrm>
          <a:prstGeom prst="rect">
            <a:avLst/>
          </a:prstGeom>
        </p:spPr>
      </p:pic>
      <p:pic>
        <p:nvPicPr>
          <p:cNvPr id="6" name="Содержимое 13" descr="IMG-a0a473999622cf14aba3e3b2aaa0c809-V.jpg"/>
          <p:cNvPicPr>
            <a:picLocks noChangeAspect="1"/>
          </p:cNvPicPr>
          <p:nvPr/>
        </p:nvPicPr>
        <p:blipFill>
          <a:blip r:embed="rId5" cstate="print"/>
          <a:srcRect b="29996"/>
          <a:stretch>
            <a:fillRect/>
          </a:stretch>
        </p:blipFill>
        <p:spPr>
          <a:xfrm>
            <a:off x="3419872" y="692696"/>
            <a:ext cx="2545854" cy="3168352"/>
          </a:xfrm>
          <a:prstGeom prst="rect">
            <a:avLst/>
          </a:prstGeom>
        </p:spPr>
      </p:pic>
      <p:pic>
        <p:nvPicPr>
          <p:cNvPr id="7" name="Содержимое 15" descr="IMG_20220304_162830_1.jpg"/>
          <p:cNvPicPr>
            <a:picLocks noChangeAspect="1"/>
          </p:cNvPicPr>
          <p:nvPr/>
        </p:nvPicPr>
        <p:blipFill>
          <a:blip r:embed="rId6" cstate="print"/>
          <a:srcRect t="23058" b="18075"/>
          <a:stretch>
            <a:fillRect/>
          </a:stretch>
        </p:blipFill>
        <p:spPr>
          <a:xfrm rot="16200000">
            <a:off x="246474" y="3828614"/>
            <a:ext cx="3394472" cy="2664297"/>
          </a:xfrm>
          <a:prstGeom prst="rect">
            <a:avLst/>
          </a:prstGeom>
        </p:spPr>
      </p:pic>
      <p:pic>
        <p:nvPicPr>
          <p:cNvPr id="8" name="Содержимое 17" descr="IMG_20210312_093130_1.jpg"/>
          <p:cNvPicPr>
            <a:picLocks noChangeAspect="1"/>
          </p:cNvPicPr>
          <p:nvPr/>
        </p:nvPicPr>
        <p:blipFill>
          <a:blip r:embed="rId7" cstate="print"/>
          <a:srcRect l="20301" t="31847"/>
          <a:stretch>
            <a:fillRect/>
          </a:stretch>
        </p:blipFill>
        <p:spPr>
          <a:xfrm>
            <a:off x="323528" y="332656"/>
            <a:ext cx="2705348" cy="30845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линное угощ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837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43808" y="836712"/>
            <a:ext cx="525658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Масленица</a:t>
            </a:r>
            <a:r>
              <a:rPr lang="ru-RU" sz="2000" dirty="0" smtClean="0"/>
              <a:t> – это шумные проводы зимы и встреча теплой весны. Хозяйки обязательно пекут блины. По одной из легенд люди таким способом «умасливают» солнышко, чтобы оно быстрее обогрело землю и принесло тепло. Празднуется он целую неделю. В воскресенье проходят массовые гулянья.</a:t>
            </a:r>
          </a:p>
          <a:p>
            <a:endParaRPr lang="ru-RU" dirty="0"/>
          </a:p>
        </p:txBody>
      </p:sp>
      <p:pic>
        <p:nvPicPr>
          <p:cNvPr id="5" name="Содержимое 3" descr="IMG_20220304_162742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3212976"/>
            <a:ext cx="6048672" cy="33843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линное угощ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837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87824" y="692696"/>
            <a:ext cx="5760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История масленицы для детей</a:t>
            </a:r>
          </a:p>
          <a:p>
            <a:r>
              <a:rPr lang="ru-RU" sz="2000" dirty="0" smtClean="0"/>
              <a:t>Информация, получаемая малышом от взрослого о празднике, должна соответствовать его возрасту, быть простой и доступной по содержанию. Это может быть сказка. Приведем пример.</a:t>
            </a:r>
          </a:p>
          <a:p>
            <a:endParaRPr lang="ru-RU" sz="2000" dirty="0"/>
          </a:p>
        </p:txBody>
      </p:sp>
      <p:pic>
        <p:nvPicPr>
          <p:cNvPr id="4" name="Содержимое 5" descr="IMG_20220304_1626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2564904"/>
            <a:ext cx="5420420" cy="40653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линное угощ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837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27784" y="404664"/>
            <a:ext cx="633670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Сказка о Масленице для малышей 3-4 лет</a:t>
            </a:r>
          </a:p>
          <a:p>
            <a:r>
              <a:rPr lang="ru-RU" sz="2000" dirty="0" smtClean="0"/>
              <a:t>Мороз и Метелица жили в холодных краях, на самом крайнем Севере. У них была дочка Масленица. Однажды один человек, уставший от лютых морозов, попросил ее согреть и развеселить людей. Масленица поспешила на помощь людям.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Румяная, веселая, она не только развеселила людей и накормила их блинами, но и Весну-</a:t>
            </a:r>
            <a:r>
              <a:rPr lang="ru-RU" sz="2000" dirty="0" err="1" smtClean="0"/>
              <a:t>красну</a:t>
            </a:r>
            <a:r>
              <a:rPr lang="ru-RU" sz="2000" dirty="0" smtClean="0"/>
              <a:t> позвала. Людям понравилось, что весна на приглашение откликнулась, и с тех пор каждый год празднуют Масленицу.</a:t>
            </a:r>
          </a:p>
          <a:p>
            <a:endParaRPr lang="ru-RU" dirty="0"/>
          </a:p>
        </p:txBody>
      </p:sp>
      <p:pic>
        <p:nvPicPr>
          <p:cNvPr id="4" name="Содержимое 7" descr="IMG_20220304_162756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4005064"/>
            <a:ext cx="3394472" cy="28529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линное угощ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837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55776" y="188640"/>
            <a:ext cx="640871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Сказка про Масленицу для детей 4-5 лет</a:t>
            </a:r>
          </a:p>
          <a:p>
            <a:r>
              <a:rPr lang="ru-RU" dirty="0" smtClean="0"/>
              <a:t>Поспорили однажды Зима с Весной, кто из них главнее.</a:t>
            </a:r>
          </a:p>
          <a:p>
            <a:r>
              <a:rPr lang="ru-RU" dirty="0" smtClean="0"/>
              <a:t> Зима говорит:</a:t>
            </a:r>
          </a:p>
          <a:p>
            <a:r>
              <a:rPr lang="ru-RU" dirty="0" smtClean="0"/>
              <a:t> — Конечно я! Нет больше такого времени года, которое так сильно бы отличалось от других. Только зимой бывает снег и мороз. Только зимой у детишек столько интересных забав – и с горки спуститься, и на лыжах покататься, и в снежки поиграть, и снеговика слепить.</a:t>
            </a:r>
          </a:p>
          <a:p>
            <a:r>
              <a:rPr lang="ru-RU" dirty="0" smtClean="0"/>
              <a:t> И природе от меня большая польза. Землю снегом покрываю, как одеялом пушистым. Она всю зиму в тепле отдыхает, а потом урожай дает. А деревья сил набираются, чтобы новой листвой обзавестись.</a:t>
            </a:r>
          </a:p>
          <a:p>
            <a:r>
              <a:rPr lang="ru-RU" dirty="0" smtClean="0"/>
              <a:t> Не соглашается Весна с главенством Зимы и свои доводы приводит:</a:t>
            </a:r>
          </a:p>
          <a:p>
            <a:r>
              <a:rPr lang="ru-RU" dirty="0" smtClean="0"/>
              <a:t> — Так-то так, подруженька. Да только не везде зимой снег бывает, которым ты хвастаешь. А вот весенней поры все очень ждут. Потому что я тепло приношу, деревья в новую листву одеваю, цветочками первыми людей радую.</a:t>
            </a:r>
          </a:p>
          <a:p>
            <a:r>
              <a:rPr lang="ru-RU" dirty="0" smtClean="0"/>
              <a:t> А уж детворе-то сколько радостей с приходом весны! Дети не дождутся, когда они теплую одежду снимут да по свежей травке побегают, из песка куличики сделают.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линное угощ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837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699792" y="260648"/>
            <a:ext cx="604867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 на велосипедах ребята еще больше любят кататься, чем на лыжах.</a:t>
            </a:r>
          </a:p>
          <a:p>
            <a:r>
              <a:rPr lang="ru-RU" dirty="0" smtClean="0"/>
              <a:t> Услышало спор Солнце. Видит, Зима с Весной не на шутку друг другу перечат. Того и гляди, козни друг другу начнут строить.</a:t>
            </a:r>
          </a:p>
          <a:p>
            <a:r>
              <a:rPr lang="ru-RU" dirty="0" smtClean="0"/>
              <a:t> Решило Солнце вмешаться. Из лучиков смастерило посланницу – девушку солнечную.</a:t>
            </a:r>
          </a:p>
          <a:p>
            <a:r>
              <a:rPr lang="ru-RU" dirty="0" smtClean="0"/>
              <a:t> — Ступай, милая, подружи да умасли этих спорщиц. Чтоб не ругались они, кто важнее, а дружно Земле служили да людей радовали. Назовем тебя Масленицей. За неделю справишься?</a:t>
            </a:r>
          </a:p>
          <a:p>
            <a:r>
              <a:rPr lang="ru-RU" dirty="0" smtClean="0"/>
              <a:t> Подумала Масленица чуток и отвечает:</a:t>
            </a:r>
          </a:p>
          <a:p>
            <a:r>
              <a:rPr lang="ru-RU" dirty="0" smtClean="0"/>
              <a:t> — Чтоб Зиму с Весной подружить, я проведу для людей неделю забав, встреч, угощений вкусных. Пусть все с благодарностью Зиму провожают и с радостью Весну встречают. Потому что обе поры важные.</a:t>
            </a:r>
          </a:p>
          <a:p>
            <a:r>
              <a:rPr lang="ru-RU" dirty="0" smtClean="0"/>
              <a:t>С тех пор, как только подходит зима к концу, и весна в дверь стучится, люди празднуют Масленицу. А Солнце смотрит на радующихся людей и видит, что Масленице удалось Зиму с Весной подружить и праздник общий устроить.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линное угощ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837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27784" y="332656"/>
            <a:ext cx="6264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Отражение праздника масленицы в народном и литературном творчестве</a:t>
            </a:r>
          </a:p>
          <a:p>
            <a:r>
              <a:rPr lang="ru-RU" dirty="0" smtClean="0"/>
              <a:t>Народ из уст в уста передавал пословицы, поговорки, загадки, </a:t>
            </a:r>
            <a:r>
              <a:rPr lang="ru-RU" dirty="0" err="1" smtClean="0"/>
              <a:t>заклички</a:t>
            </a:r>
            <a:r>
              <a:rPr lang="ru-RU" dirty="0" smtClean="0"/>
              <a:t>, </a:t>
            </a:r>
            <a:r>
              <a:rPr lang="ru-RU" dirty="0" err="1" smtClean="0"/>
              <a:t>потешки</a:t>
            </a:r>
            <a:r>
              <a:rPr lang="ru-RU" dirty="0" smtClean="0"/>
              <a:t>, обрядовые песни про праздник. Часть из них сохранилась до наших дней.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1988840"/>
            <a:ext cx="61926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«Наша Масленица дорогая,</a:t>
            </a:r>
          </a:p>
          <a:p>
            <a:r>
              <a:rPr lang="ru-RU" dirty="0" smtClean="0"/>
              <a:t>Она гостьюшка годовая,</a:t>
            </a:r>
          </a:p>
          <a:p>
            <a:r>
              <a:rPr lang="ru-RU" dirty="0" smtClean="0"/>
              <a:t>Ой ладу – </a:t>
            </a:r>
            <a:r>
              <a:rPr lang="ru-RU" dirty="0" err="1" smtClean="0"/>
              <a:t>ладу</a:t>
            </a:r>
            <a:r>
              <a:rPr lang="ru-RU" dirty="0" smtClean="0"/>
              <a:t> годовая,</a:t>
            </a:r>
          </a:p>
          <a:p>
            <a:r>
              <a:rPr lang="ru-RU" dirty="0" smtClean="0"/>
              <a:t>Ой ладу – </a:t>
            </a:r>
            <a:r>
              <a:rPr lang="ru-RU" dirty="0" err="1" smtClean="0"/>
              <a:t>ладу</a:t>
            </a:r>
            <a:r>
              <a:rPr lang="ru-RU" dirty="0" smtClean="0"/>
              <a:t> годовая…»</a:t>
            </a:r>
          </a:p>
          <a:p>
            <a:r>
              <a:rPr lang="ru-RU" dirty="0" smtClean="0"/>
              <a:t>Масленица нашла свое отражение и в литературном творчестве. Русские классики часто описывали атмосферу праздника в своих произведениях. Например, у А. С. Пушкина:</a:t>
            </a:r>
          </a:p>
          <a:p>
            <a:r>
              <a:rPr lang="ru-RU" dirty="0" smtClean="0"/>
              <a:t>«Они хранили в жизни мирной</a:t>
            </a:r>
          </a:p>
          <a:p>
            <a:r>
              <a:rPr lang="ru-RU" dirty="0" smtClean="0"/>
              <a:t>Привычки милой старины;</a:t>
            </a:r>
          </a:p>
          <a:p>
            <a:r>
              <a:rPr lang="ru-RU" dirty="0" smtClean="0"/>
              <a:t>У них на масленице жирной</a:t>
            </a:r>
          </a:p>
          <a:p>
            <a:r>
              <a:rPr lang="ru-RU" dirty="0" smtClean="0"/>
              <a:t>Водились русские блины…»</a:t>
            </a:r>
          </a:p>
          <a:p>
            <a:r>
              <a:rPr lang="ru-RU" dirty="0" smtClean="0"/>
              <a:t>Пословицы и загадки для детей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линное угощ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837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99792" y="188640"/>
            <a:ext cx="626469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Для закрепления знаний о народном празднике можно предложить детям загадки и пословицы про масленицу.</a:t>
            </a:r>
          </a:p>
          <a:p>
            <a:r>
              <a:rPr lang="ru-RU" dirty="0" smtClean="0"/>
              <a:t>Загадки:</a:t>
            </a:r>
          </a:p>
          <a:p>
            <a:r>
              <a:rPr lang="ru-RU" dirty="0" smtClean="0"/>
              <a:t>Его празднуют весной, этот праздник заводной, ярмарку все посещают и блинами угощают</a:t>
            </a:r>
            <a:r>
              <a:rPr lang="ru-RU" dirty="0" smtClean="0"/>
              <a:t>. Желтый</a:t>
            </a:r>
            <a:r>
              <a:rPr lang="ru-RU" dirty="0" smtClean="0"/>
              <a:t>, круглый, ароматный и на вкус такой приятный! Только мама испечет, а он прыг – и сразу в рот!</a:t>
            </a:r>
          </a:p>
          <a:p>
            <a:r>
              <a:rPr lang="ru-RU" dirty="0" smtClean="0"/>
              <a:t>Мы печем-едим блины – провожаем зиму мы. Весну в гости приглашаем. Что за праздник отмечаем?</a:t>
            </a:r>
          </a:p>
          <a:p>
            <a:r>
              <a:rPr lang="ru-RU" dirty="0" smtClean="0"/>
              <a:t>Тесто льем на сковородку, с двух сторон обжарим ловко! С аппетитом будем кушать и про масленицу слушать.</a:t>
            </a:r>
          </a:p>
          <a:p>
            <a:r>
              <a:rPr lang="ru-RU" dirty="0" smtClean="0"/>
              <a:t>Пословицы:</a:t>
            </a:r>
          </a:p>
          <a:p>
            <a:r>
              <a:rPr lang="ru-RU" dirty="0" smtClean="0"/>
              <a:t>Была у двора Масленица, да во двор не зашла.</a:t>
            </a:r>
          </a:p>
          <a:p>
            <a:r>
              <a:rPr lang="ru-RU" dirty="0" smtClean="0"/>
              <a:t>На горах покататься, в блинах поваляться.</a:t>
            </a:r>
          </a:p>
          <a:p>
            <a:r>
              <a:rPr lang="ru-RU" dirty="0" smtClean="0"/>
              <a:t>Блин добр не один.</a:t>
            </a:r>
          </a:p>
          <a:p>
            <a:r>
              <a:rPr lang="ru-RU" dirty="0" smtClean="0"/>
              <a:t>Первый блин комом.</a:t>
            </a:r>
          </a:p>
          <a:p>
            <a:r>
              <a:rPr lang="ru-RU" dirty="0" smtClean="0"/>
              <a:t>Не все коту масленица. Будет и Великий пост.</a:t>
            </a:r>
          </a:p>
          <a:p>
            <a:r>
              <a:rPr lang="ru-RU" dirty="0" smtClean="0"/>
              <a:t>Мы думали, что масленица семь дней, а она только семь денечков.</a:t>
            </a:r>
          </a:p>
          <a:p>
            <a:r>
              <a:rPr lang="ru-RU" dirty="0" smtClean="0"/>
              <a:t>И блинов испечь требуется время.</a:t>
            </a:r>
          </a:p>
          <a:p>
            <a:r>
              <a:rPr lang="ru-RU" dirty="0" smtClean="0"/>
              <a:t>Полезно поразмышлять с детьми, что означает каждая из пословиц.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линное угощ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837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27784" y="188641"/>
            <a:ext cx="651621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Масленичные игры и забавы на улице </a:t>
            </a:r>
            <a:r>
              <a:rPr lang="ru-RU" dirty="0" smtClean="0"/>
              <a:t> </a:t>
            </a:r>
          </a:p>
          <a:p>
            <a:r>
              <a:rPr lang="ru-RU" dirty="0" smtClean="0"/>
              <a:t>Подвижные игры «Звонарь», «Горелки», «Заря» и другие проводятся на воздухе, укрепляют здоровье, борются с гиподинамией. Чаще всего используются народные игры, что вызывает у детей интерес к особенностям национальной культуры. Эти игры популярны и знакомы взрослым еще с детства, а дошкольникам они в новинку и по-настоящему их увлекают.</a:t>
            </a:r>
          </a:p>
          <a:p>
            <a:r>
              <a:rPr lang="ru-RU" dirty="0" smtClean="0"/>
              <a:t> Карусель</a:t>
            </a:r>
          </a:p>
          <a:p>
            <a:r>
              <a:rPr lang="ru-RU" dirty="0" smtClean="0"/>
              <a:t>«Карусель» – игра, которая в первую очередь уместна на масленичных гуляньях. Она идеально соответствует праздничной атмосфере Масленицы. Варианты существуют самые разные. Напомним один из них.</a:t>
            </a:r>
          </a:p>
          <a:p>
            <a:r>
              <a:rPr lang="ru-RU" dirty="0" smtClean="0"/>
              <a:t> Главный атрибут – это шест или обруч с привязанными к нему цветными ленточками. Взрослый, стоящий в центре, вращает выбранный атрибут. «Катающиеся» держат в руках ленточки и начинают движение в соответствии с темпом музыкального сопровождения: медленно – быстро — замедляя. Музыку следует подобрать задорную, веселую. Можно всем вместе напевать известные детские песни.</a:t>
            </a:r>
          </a:p>
          <a:p>
            <a:r>
              <a:rPr lang="ru-RU" dirty="0" smtClean="0"/>
              <a:t> «Карусель» хороша и тем, что в любой момент ребенок имеет возможность выйти из игры, а его место сможет занять другой. Замена такого рода не повлияет на все игровое действо.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467</Words>
  <Application>Microsoft Office PowerPoint</Application>
  <PresentationFormat>Экран (4:3)</PresentationFormat>
  <Paragraphs>68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ПК</cp:lastModifiedBy>
  <cp:revision>7</cp:revision>
  <dcterms:created xsi:type="dcterms:W3CDTF">2022-03-07T09:14:27Z</dcterms:created>
  <dcterms:modified xsi:type="dcterms:W3CDTF">2022-03-30T17:11:12Z</dcterms:modified>
</cp:coreProperties>
</file>