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128792" cy="1758057"/>
          </a:xfrm>
        </p:spPr>
        <p:txBody>
          <a:bodyPr/>
          <a:lstStyle/>
          <a:p>
            <a:pPr algn="ctr"/>
            <a:r>
              <a:rPr lang="ru-RU" dirty="0"/>
              <a:t>Физическая активность в рамках самоизоляции.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733256"/>
            <a:ext cx="3429922" cy="10278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Инструктор по физической культуре </a:t>
            </a:r>
          </a:p>
          <a:p>
            <a:r>
              <a:rPr lang="ru-RU" dirty="0"/>
              <a:t>Брагина Е.В. </a:t>
            </a:r>
          </a:p>
          <a:p>
            <a:r>
              <a:rPr lang="ru-RU" dirty="0"/>
              <a:t>МАДОУ д/с №62/2</a:t>
            </a:r>
          </a:p>
        </p:txBody>
      </p:sp>
    </p:spTree>
    <p:extLst>
      <p:ext uri="{BB962C8B-B14F-4D97-AF65-F5344CB8AC3E}">
        <p14:creationId xmlns:p14="http://schemas.microsoft.com/office/powerpoint/2010/main" val="11399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325" y="-171400"/>
            <a:ext cx="7125112" cy="55981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Самоизоляция — наша новая реальность. Реальность, которая означает то, что мы 24 часа в сутки вынуждены находиться дома. Всей семьей: взрослые и дети. Во время самоизоляции у ребенка может возникнуть дефицит двигательной активности. Психологи давно доказали: спорт и двигательная активность помимо укрепления физического здоровья, поднимают настроение. </a:t>
            </a:r>
          </a:p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Давайте вместе будем поднимать себе настроение на самоизоляции и укреплять свое здоровье!</a:t>
            </a:r>
            <a:br>
              <a:rPr lang="ru-RU" dirty="0">
                <a:cs typeface="Times New Roman" panose="02020603050405020304" pitchFamily="18" charset="0"/>
              </a:rPr>
            </a:br>
            <a:endParaRPr lang="ru-RU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074368" cy="29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b="1" dirty="0"/>
              <a:t>Зарядка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439248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Утренняя зарядка всегда должна начинаться с разминки, продолжительность которой составляет не менее 5 минут. Затем можно переходить к комплексу основных упражнений. На них обычно хватает 10-15 минут. Завершить зарядку необходимо потягиваниями.</a:t>
            </a:r>
          </a:p>
          <a:p>
            <a:pPr>
              <a:buFont typeface="+mj-lt"/>
              <a:buAutoNum type="arabicPeriod"/>
            </a:pPr>
            <a:r>
              <a:rPr lang="ru-RU" dirty="0"/>
              <a:t>Делать зарядку лучше в проветриваемом помещении, чтобы можно было дышать полной грудью. </a:t>
            </a:r>
          </a:p>
          <a:p>
            <a:pPr>
              <a:buFont typeface="+mj-lt"/>
              <a:buAutoNum type="arabicPeriod"/>
            </a:pPr>
            <a:r>
              <a:rPr lang="ru-RU" dirty="0"/>
              <a:t>Делайте утреннюю зарядку под бодрую музыку – в этом случае она зарядит вас положительной энергией еще успешней. 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79574"/>
            <a:ext cx="4644008" cy="26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865946"/>
      </p:ext>
    </p:extLst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83567"/>
          </a:xfrm>
        </p:spPr>
        <p:txBody>
          <a:bodyPr/>
          <a:lstStyle/>
          <a:p>
            <a:r>
              <a:rPr lang="ru-RU" sz="2800" b="1" i="1" dirty="0"/>
              <a:t>Знакомьтесь с зарядкой, которую можно сделать в паре с мамой, папой, братом, сестрой и даже с бабушкой и дедушкой.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861" y="1628800"/>
            <a:ext cx="5948331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ПОТЯНУЛИСЬ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Исходное положение: стоя лицом друг другу на очень близком расстоянии, держимся за руки, ноги вместе. Подняться на носки, руки через стороны вверх – немного «потянуть» ребёнка. От пола ноги не отрывать.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/>
        </p:blipFill>
        <p:spPr bwMode="auto">
          <a:xfrm>
            <a:off x="6444208" y="1580310"/>
            <a:ext cx="244631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258" y="3933056"/>
            <a:ext cx="5086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ПОСМОТРИ В ОКОШКО </a:t>
            </a:r>
          </a:p>
          <a:p>
            <a:endParaRPr lang="ru-RU" dirty="0"/>
          </a:p>
          <a:p>
            <a:r>
              <a:rPr lang="ru-RU" dirty="0"/>
              <a:t>Исходное положение: стоя спиной друг другу на расстоянии шага, руки на поясе, ноги шире плеч. Наклониться вниз – увидеть лицо партнера. Ноги в коленях не сгибать.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72145"/>
            <a:ext cx="2669282" cy="22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282" y="316448"/>
            <a:ext cx="6121990" cy="61206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ХОДУЛИ</a:t>
            </a:r>
          </a:p>
          <a:p>
            <a:pPr marL="0" indent="0">
              <a:buNone/>
            </a:pPr>
            <a:r>
              <a:rPr lang="ru-RU" dirty="0"/>
              <a:t>Исходное положение: поставить ребёнка на свои ноги, развернув его спиной к себе, удерживать за руки. Прогуливаться по комнате, не спуская ребенка со своих ног. Поменяйте исходное положение – разверните ребёнка лицом к себе, походите в разных направлениях и разным способом: приставным шагом… экспериментируйте</a:t>
            </a:r>
          </a:p>
          <a:p>
            <a:pPr marL="0" indent="0">
              <a:buNone/>
            </a:pPr>
            <a:r>
              <a:rPr lang="ru-RU" b="1" dirty="0"/>
              <a:t>КАЧЕЛИ</a:t>
            </a:r>
          </a:p>
          <a:p>
            <a:pPr marL="0" indent="0">
              <a:buNone/>
            </a:pPr>
            <a:r>
              <a:rPr lang="ru-RU" dirty="0"/>
              <a:t>Исходное положение: стоя лицом друг к другу на расстоянии шага, ноги вместе, держимся за руки. Поочередное приседание. Выполняем дружно (ждем пока партнер не встанет) и весело!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КАРУСЕЛЬ</a:t>
            </a:r>
          </a:p>
          <a:p>
            <a:pPr marL="0" indent="0">
              <a:buNone/>
            </a:pPr>
            <a:r>
              <a:rPr lang="ru-RU" dirty="0"/>
              <a:t>Исходное положение: ребёнка развернуть спиной к себе. Приподнять ребёнка, обхватив его – покружить влево и вправо. Не переусердствуйте! Может закружиться голова. После упражнения подстрахуйте своего дитя.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t="11534" r="21740" b="14338"/>
          <a:stretch/>
        </p:blipFill>
        <p:spPr bwMode="auto">
          <a:xfrm>
            <a:off x="6445518" y="260648"/>
            <a:ext cx="2576590" cy="22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4127" r="13997" b="5598"/>
          <a:stretch/>
        </p:blipFill>
        <p:spPr bwMode="auto">
          <a:xfrm>
            <a:off x="6445518" y="4005064"/>
            <a:ext cx="2550013" cy="204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3255" r="12182" b="3660"/>
          <a:stretch/>
        </p:blipFill>
        <p:spPr bwMode="auto">
          <a:xfrm>
            <a:off x="6444208" y="4544455"/>
            <a:ext cx="2691052" cy="18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14661" r="10110" b="13165"/>
          <a:stretch/>
        </p:blipFill>
        <p:spPr bwMode="auto">
          <a:xfrm>
            <a:off x="6314823" y="2420888"/>
            <a:ext cx="2852548" cy="17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6408712" cy="65253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ТЯНИ – ТОЛКАЙ</a:t>
            </a:r>
          </a:p>
          <a:p>
            <a:pPr marL="0" indent="0">
              <a:buNone/>
            </a:pPr>
            <a:r>
              <a:rPr lang="ru-RU" dirty="0"/>
              <a:t>Исходное положение: сидя на полу спиной друг к другу. Ребёнок выполняет наклон вперед, взрослый наклон назад, укладываясь ему на спину. Дружно потолкались. Ноги в коленях желательно не сгибать.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ЛОДКА</a:t>
            </a:r>
          </a:p>
          <a:p>
            <a:pPr marL="0" indent="0">
              <a:buNone/>
            </a:pPr>
            <a:r>
              <a:rPr lang="ru-RU" dirty="0"/>
              <a:t>Исходное положение: сидя на полу лицом друг другу, прямые ноги шире плеч, руки сомкнуты. Наклоны вперед и назад (гребем веслами). Ноги в коленях не сгибать, выполнять упражнение плавно без рывков.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ДОМИК</a:t>
            </a:r>
          </a:p>
          <a:p>
            <a:pPr marL="0" indent="0">
              <a:buNone/>
            </a:pPr>
            <a:r>
              <a:rPr lang="ru-RU" dirty="0"/>
              <a:t>Исходное положение: лёжа на спине, соприкасаясь головами, держась за руки. Поднять прямые ноги вверх, коснуться носками ног партнера.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2375" r="4545" b="15227"/>
          <a:stretch/>
        </p:blipFill>
        <p:spPr bwMode="auto">
          <a:xfrm>
            <a:off x="6291452" y="116632"/>
            <a:ext cx="2843808" cy="1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472608" cy="63367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БРЁВНЫШКО</a:t>
            </a:r>
          </a:p>
          <a:p>
            <a:pPr marL="0" indent="0">
              <a:buNone/>
            </a:pPr>
            <a:r>
              <a:rPr lang="ru-RU" dirty="0"/>
              <a:t>Исходное положение: лёжа на животе лицом друг к другу, взявшись за руки. Не размыкая рук, прокатываться вправо – влево. Делать упражнение одновременно.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ТАЧКА</a:t>
            </a:r>
          </a:p>
          <a:p>
            <a:pPr marL="0" indent="0">
              <a:buNone/>
            </a:pPr>
            <a:r>
              <a:rPr lang="ru-RU" dirty="0"/>
              <a:t>Исходное положение: ребёнок лежит на животе с упором на ладони. Взрослый берет ребёнка за щиколотки, ребёнок приподнимается на руках и идет вперед, взрослый удерживает. После окончания упражнения ребёнка аккуратно опустить на пол.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ПОКАТАЕМСЯ </a:t>
            </a:r>
            <a:r>
              <a:rPr lang="ru-RU" dirty="0"/>
              <a:t>– упражнение выполняется всей семьей</a:t>
            </a:r>
          </a:p>
          <a:p>
            <a:pPr marL="0" indent="0">
              <a:buNone/>
            </a:pPr>
            <a:r>
              <a:rPr lang="ru-RU" dirty="0"/>
              <a:t>Исходное положение: все члены семьи (чем больше, тем лучше) укладываются на живот плотно друг к другу, ребенок укладывается сверху. Все члены семьи начинают одновременно выполнять упражнение бревнышко, а ребенок прокатывается вперёд.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Каждое упражнение выполняем 6 – 8 раз.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3759" r="5135" b="8188"/>
          <a:stretch/>
        </p:blipFill>
        <p:spPr bwMode="auto">
          <a:xfrm>
            <a:off x="5796136" y="548680"/>
            <a:ext cx="2736304" cy="26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avatars.mds.yandex.net/get-pdb/1567283/7fb43b1f-c3e1-4ae2-ad7c-ae6e498d7b7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11" y="3861048"/>
            <a:ext cx="2811861" cy="168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081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3" y="2204864"/>
            <a:ext cx="6953944" cy="42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">
        <p:cut/>
      </p:transition>
    </mc:Choice>
    <mc:Fallback xmlns="">
      <p:transition advTm="1000">
        <p:cut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10599</TotalTime>
  <Words>607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Физическая активность в рамках самоизоляции.</vt:lpstr>
      <vt:lpstr>Презентация PowerPoint</vt:lpstr>
      <vt:lpstr>Зарядка</vt:lpstr>
      <vt:lpstr>Знакомьтесь с зарядкой, которую можно сделать в паре с мамой, папой, братом, сестрой и даже с бабушкой и дедушкой.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активность в рамках самоизоляции.</dc:title>
  <dc:creator>PC</dc:creator>
  <cp:lastModifiedBy>Неизвестный пользователь</cp:lastModifiedBy>
  <cp:revision>33</cp:revision>
  <dcterms:created xsi:type="dcterms:W3CDTF">2020-04-13T08:57:21Z</dcterms:created>
  <dcterms:modified xsi:type="dcterms:W3CDTF">2020-04-23T19:46:50Z</dcterms:modified>
</cp:coreProperties>
</file>