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3" r:id="rId10"/>
    <p:sldId id="264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58" y="-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1514D5-30F1-EB48-9618-F3E71E7F8614}" type="datetimeFigureOut">
              <a:rPr lang="ru-RU" smtClean="0"/>
              <a:t>16.05.2022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D539EE-8672-B04D-A355-A192395143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849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Выполнила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D539EE-8672-B04D-A355-A19239514345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3331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5/16/2022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2057977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05825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0930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26848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5/16/2022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7096370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1679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5/16/2022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571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5/16/2022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3472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5/16/2022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0564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5/16/2022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727867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5/16/2022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14122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5/16/2022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05359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="" xmlns:a16="http://schemas.microsoft.com/office/drawing/2014/main" id="{E977BDE1-2C1D-2B45-966D-D9D3DDB687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2831" y="2893257"/>
            <a:ext cx="6277359" cy="2382761"/>
          </a:xfrm>
        </p:spPr>
        <p:txBody>
          <a:bodyPr/>
          <a:lstStyle/>
          <a:p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Театр в мире детского сада 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B91C8B23-42A0-2348-A51F-641D2AFECA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9809" y="5410201"/>
            <a:ext cx="5406571" cy="838199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Выполнила: </a:t>
            </a:r>
            <a:r>
              <a:rPr lang="ru-RU" dirty="0" err="1"/>
              <a:t>Зяблова</a:t>
            </a:r>
            <a:r>
              <a:rPr lang="ru-RU" dirty="0"/>
              <a:t> </a:t>
            </a:r>
            <a:r>
              <a:rPr lang="ru-RU" dirty="0" smtClean="0"/>
              <a:t>Екатерина Валентиновна </a:t>
            </a:r>
            <a:endParaRPr lang="ru-RU" dirty="0"/>
          </a:p>
        </p:txBody>
      </p:sp>
      <p:pic>
        <p:nvPicPr>
          <p:cNvPr id="6" name="Рисунок 6">
            <a:extLst>
              <a:ext uri="{FF2B5EF4-FFF2-40B4-BE49-F238E27FC236}">
                <a16:creationId xmlns="" xmlns:a16="http://schemas.microsoft.com/office/drawing/2014/main" id="{FEF16E3D-CB57-7745-ADE9-D79E914999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9279" y="1190775"/>
            <a:ext cx="3358175" cy="4118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6870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381000"/>
            <a:ext cx="10439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Вся эта театрализованная деятельность способствовала развитию у детей творческих способностей, повышению коммуникативных навыков, обогащению речи детей.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utoShape 2" descr="https://sun9-41.userapi.com/s/v1/if2/wig2WDqASgI_JzD4AgavlU72LLx-93XCkZCOiGTapzSMKtDDNOZiEX7pvOB_oRFnJRSlcMhMPpZvgM8e_G0DUBN6.jpg?size=743x429&amp;quality=95&amp;type=albu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2" name="Picture 4" descr="https://sun9-41.userapi.com/s/v1/if2/wig2WDqASgI_JzD4AgavlU72LLx-93XCkZCOiGTapzSMKtDDNOZiEX7pvOB_oRFnJRSlcMhMPpZvgM8e_G0DUBN6.jpg?size=743x429&amp;quality=95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752600"/>
            <a:ext cx="8001000" cy="4619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6871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1" y="316468"/>
            <a:ext cx="10820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Театр для ребенка - это праздник, яркие и незабываемые впечатления. Детей радуют волшебство, впечатления, сказка.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Существует несколько классификаций игр в театр для детей дошкольного возраста:</a:t>
            </a: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Настольный кукольный театр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Стендовый театр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Театр на руке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Куклы-марионетки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Театр «живой» куклы (люди-куклы, маски)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46544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vk.com/doc194895304_638713258?hash=fSkoQbyOKdzueKOXMKzzDT4jL2v6t5QD6N0fz8slX5P&amp;dl=pg1l6j4z0ddINIfdhKLSKjSMtClNJCt6IaAyyafvvfc&amp;wnd=1&amp;module=i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083209"/>
            <a:ext cx="3614057" cy="1676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sun9-65.userapi.com/s/v1/if2/30ItPCYnGmIRpXKoE3bnbLrpVVGVyVgOSX3YZpiqX0rCb8ITzbkQn-ELmlq_x0AsShVESZTmwIcFK1itf59grZG6.jpg?size=500x500&amp;quality=95&amp;type=alb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352800"/>
            <a:ext cx="27432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s://sun9-86.userapi.com/s/v1/if2/afZrT9rwwBqfeA3_-iQc1y97Lgog7IKpizVTKF_SZ3_pUiKlUhTu9COi9SQ_N471YV4Ztf6mnvNdS-c3Y8FKs_gc.jpg?size=1024x600&amp;quality=95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2886" y="1083209"/>
            <a:ext cx="3563112" cy="2087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s://sun9-50.userapi.com/s/v1/if2/gmgLR-ASgrtiigUsKp80d8FPdNc6N_x2cmbyE_CfiGhmw0S7eyvoiZ0ue3_x_vGvn7Jt8q0MmT3BavspEd28vvV7.jpg?size=901x1600&amp;quality=95&amp;type=albu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075465"/>
            <a:ext cx="2891774" cy="5135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https://sun9-8.userapi.com/s/v1/if2/87byMeA28Rnoz3_MI9-_HNzn4gam03kChskiFB_iJz954_IoJxC8ktBTqhA3pvg76dYJmSxD5BiwN1vzqt_H64oO.jpg?size=259x194&amp;quality=95&amp;type=album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3831771"/>
            <a:ext cx="3022861" cy="2264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358096" y="6210691"/>
            <a:ext cx="1516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Театр на руке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19200" y="6210691"/>
            <a:ext cx="19832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Кукла-марионетка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96066" y="508005"/>
            <a:ext cx="8063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Маска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562600" y="609600"/>
            <a:ext cx="13905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Настольный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426746" y="609600"/>
            <a:ext cx="12829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Стендовый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54719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362634"/>
            <a:ext cx="10896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 всех видов театра в детском саду наибольшей популярностью пользуются:</a:t>
            </a: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Театр настольный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Театр на руке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Стендовый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Театр «живой» куклы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Театральные игры можно использовать в разных видах деятельности детей: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режимных моментах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 время организованной образовательной деятельности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свободной деятельности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54721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948898"/>
            <a:ext cx="3429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 с детьми средней группы «Светлячок» на «Недели театра» включали театрализованные игры в разные виды деятельности.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Играли в дидактическую игру «Угадай сказку».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https://sun9-82.userapi.com/s/v1/if2/P1Fy94Czr3ocafTAJ6JHvrqqyqxo9eQWYEIxs3UI8sfjTg_4gkvE0QUq87b_cHqCKT1ZSxZSntZKnXSYwQIF6N_e.jpg?size=900x777&amp;quality=95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609600"/>
            <a:ext cx="6266640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44188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370505"/>
            <a:ext cx="1051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Знакомились с числом и цифрой 5, выполняя разные задания вместе с героями сказки «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атематического теремка».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https://sun9-20.userapi.com/s/v1/if2/Tux9RN23blaqgamJHnnUl4LDxTPDeJsKHvAt_t_j2mqGcMiKgs695pK-4kLmiLaezo8oh6XW-0yJVLwDoo5pKdZx.jpg?size=1600x901&amp;quality=95&amp;type=albu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02"/>
          <a:stretch/>
        </p:blipFill>
        <p:spPr bwMode="auto">
          <a:xfrm>
            <a:off x="1486023" y="1447800"/>
            <a:ext cx="9677154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27879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348734"/>
            <a:ext cx="1043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Рисовали акварельными красками «живые маски» героев сказки «Теремок» (по выбору).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https://sun9-45.userapi.com/s/v1/if2/SEpm5_ZC4zAORwsSQjk761v2Ttc9PdpjPk8SYyemQspD7_abCMvGnkVwZNWc8ZaMxakyCo1ZeEXYpJGDr20LflUD.jpg?size=1600x901&amp;quality=95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1694" y="1371600"/>
            <a:ext cx="8389612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25923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280796"/>
            <a:ext cx="89114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Инсценировали сказку «Теремок» используя нарисованные маски.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ttps://sun3-8.userapi.com/s/v1/if2/9LxhQqoP5bSErDv-9jRG3oDZEXiEKzEwP0TADkmU2O4A7ir_MR8fkGx3zjYIArCKSaSKrHLiIyJ5Yw_H-WwFO0xy.jpg?size=858x973&amp;quality=95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957943"/>
            <a:ext cx="4622376" cy="524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sun9-54.userapi.com/s/v1/if2/-AjmFNqkYtfxyBlsAOC8hpOJ6uA4r4_Epe6t191BhvR4qyJgAjXhsQfKRbQzygivsbZvwrbXuvaGHwjJtjj7iDIS.jpg?size=796x864&amp;quality=95&amp;type=alb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6907" y="957943"/>
            <a:ext cx="4829366" cy="524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84537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228600"/>
            <a:ext cx="1082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Разучивали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потешки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песенки «Зайка-трусишка», «Сидит, сидит зайка».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Играли в музыкальную хороводную игру «Мы на луг ходили».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utoShape 2" descr="https://sun9-41.userapi.com/s/v1/if2/wig2WDqASgI_JzD4AgavlU72LLx-93XCkZCOiGTapzSMKtDDNOZiEX7pvOB_oRFnJRSlcMhMPpZvgM8e_G0DUBN6.jpg?size=743x429&amp;quality=95&amp;type=albu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430486" y="2133600"/>
            <a:ext cx="357051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Зайчишка-трусишка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полю бежал,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огород забежал,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Морковку нашел,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Капустку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нашел,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Сидит грызет.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Иди прочь —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Хозяин идет!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20908" y="1450032"/>
            <a:ext cx="43309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«Зайчишка-трусишка»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отешка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1338155"/>
      </p:ext>
    </p:extLst>
  </p:cSld>
  <p:clrMapOvr>
    <a:masterClrMapping/>
  </p:clrMapOvr>
</p:sld>
</file>

<file path=ppt/theme/theme1.xml><?xml version="1.0" encoding="utf-8"?>
<a:theme xmlns:a="http://schemas.openxmlformats.org/drawingml/2006/main" name="TF10001025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TF10001025" id="{F9915BBD-9749-466F-995C-8C8D6A938EC0}" vid="{CF1D1A65-FC75-42D2-B7EF-D2991382DC6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232</Words>
  <Application>Microsoft Office PowerPoint</Application>
  <PresentationFormat>Произвольный</PresentationFormat>
  <Paragraphs>39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TF10001025</vt:lpstr>
      <vt:lpstr>Театр в мире детского сада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Театр в мире детского сада</dc:title>
  <dc:creator>Дарья Зяблова</dc:creator>
  <cp:lastModifiedBy>ПК</cp:lastModifiedBy>
  <cp:revision>10</cp:revision>
  <dcterms:created xsi:type="dcterms:W3CDTF">2022-04-24T09:26:43Z</dcterms:created>
  <dcterms:modified xsi:type="dcterms:W3CDTF">2022-05-16T16:54:04Z</dcterms:modified>
</cp:coreProperties>
</file>