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62 города Тюмени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Девять ошибок родителей, которые мешают подготовить ребенка к 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школе</a:t>
            </a:r>
          </a:p>
          <a:p>
            <a:pPr marL="0" indent="0" algn="ctr">
              <a:buNone/>
            </a:pP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400" b="1" i="1" dirty="0" smtClean="0">
              <a:solidFill>
                <a:srgbClr val="C0000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Тюмень, 2020</a:t>
            </a: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433" y="3933056"/>
            <a:ext cx="2171838" cy="2822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8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almazik.org/upload/medialibrary/fc8/fc87c0daa9492973bd73b3d47ff57ad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7"/>
            <a:ext cx="9252520" cy="878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794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almazik.org/upload/medialibrary/cb2/cb2ec4c3c0d670dc25a0967cbd87b5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9144000" cy="774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55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lmazik.org/upload/medialibrary/0af/0af185a1edde2d5317531ff4fd13367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5"/>
            <a:ext cx="9144000" cy="894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550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387424"/>
            <a:ext cx="9252520" cy="7356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3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САЙТ\Корейцева С.Н\80d10c49caa71ac8a88ef36422d774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937103" cy="830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21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71400"/>
            <a:ext cx="9433048" cy="8988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90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САЙТ\Корейцева С.Н\9ec9ed3aa37d1efda433d6e926fcd4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963488"/>
            <a:ext cx="9865095" cy="828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16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САЙТ\Корейцева С.Н\44a79861ada82348c710f24478a5b6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36104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564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almazik.org/upload/medialibrary/5cd/5cdb6fbad051ca9f5df914dc5b6bdc1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98" y="0"/>
            <a:ext cx="9252520" cy="811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905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almazik.org/upload/medialibrary/1ef/1ef3fe2420540f2b563127528e03ce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25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2273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15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Муниципальное автономное дошкольное образовательное учреждение детский сад 62 города Тюмени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учрежденике</dc:title>
  <dc:creator>User</dc:creator>
  <cp:lastModifiedBy>User</cp:lastModifiedBy>
  <cp:revision>6</cp:revision>
  <dcterms:created xsi:type="dcterms:W3CDTF">2020-04-10T08:08:18Z</dcterms:created>
  <dcterms:modified xsi:type="dcterms:W3CDTF">2020-04-10T10:24:32Z</dcterms:modified>
</cp:coreProperties>
</file>