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BAC0A-207B-4CDA-B9BF-2EA663BF8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50A638-C0F3-47DD-990F-3AD05DE78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0E33E0-3DFD-4E2F-ABCE-C0EAA57C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8B97-BEF2-425E-8070-E75A2818E214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785E4C-B2D6-45B2-A7A0-39A613F8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CABD4-9315-4D6E-AAA7-A9C4C13F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3626-1742-42F4-BDB2-D8123B93A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43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D80A3-E219-439F-8217-E24FC1826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625842-4959-4E73-AA32-9566FC0BD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8A8AFB-D63E-4A13-ACBB-8ACDB2C0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8B97-BEF2-425E-8070-E75A2818E214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E6FDE-5CDE-4954-9281-D3D3609B2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84C513-702D-484D-8D82-A135BDC1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3626-1742-42F4-BDB2-D8123B93A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0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D84128-3DC9-4728-B0D9-8CC91A2CA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ED21C5-5502-4A3E-9514-02214DAD9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A2CCCC-68A6-40DF-8C32-E8D68D7A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8B97-BEF2-425E-8070-E75A2818E214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77428F-097E-486E-8825-D979E3561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E4FC58-007F-49C1-9F8D-BD7C139D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3626-1742-42F4-BDB2-D8123B93A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10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0C90-2FC1-496F-B778-D19B96F61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39C7C0-EBD6-4CD9-BE8B-303C06230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BB2B19-02F4-437D-8E68-4376E7B7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8B97-BEF2-425E-8070-E75A2818E214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E2C1A1-061E-4D0E-800F-82B42F38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C140BF-C4E3-4F60-BEC1-48E192E7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3626-1742-42F4-BDB2-D8123B93A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2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0573C-5A00-4C3D-A211-715F07223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660E4B-A9DF-4D01-A111-89D0CD451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C9D35B-CAC7-45D6-85EA-DF9FFC869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8B97-BEF2-425E-8070-E75A2818E214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79A5D9-5EA9-4C08-A799-08DBF27C0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8623BC-9BF2-48C0-95D9-C9AFCF76E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3626-1742-42F4-BDB2-D8123B93A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5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D70C1-E6BA-4DE1-AF6A-718DCB58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D2A077-621F-4BAB-B93F-B8A582627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F73E97-2143-4E56-B496-568D7D702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167C94-58C0-4448-B68F-B6495C787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8B97-BEF2-425E-8070-E75A2818E214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B46079-1EE4-47DA-929A-1F7D878CC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9F40F0-E5AA-4107-9917-7A01B458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3626-1742-42F4-BDB2-D8123B93A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09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37797-D5F6-41E8-9D2C-16FF7E675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C30EE-7205-45C8-9B29-B6BE3C7DF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0F0640-C46E-483D-BDA7-37DBD53F6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EDB351-B500-4670-AB25-B2AB20723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41B6C2-38C8-4C4D-8D3A-6385AF637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AC02E9-9AF5-4D88-9DE1-FBBED9530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8B97-BEF2-425E-8070-E75A2818E214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366AD7-AE68-4A94-9852-54547EAB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6E046D-8EC3-436F-AEBF-CE40A2463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3626-1742-42F4-BDB2-D8123B93A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42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D62C9-5C34-4194-93CF-8F4A254D2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0C1ACA-398D-4749-ADE1-2C19098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8B97-BEF2-425E-8070-E75A2818E214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84DA32-FC5D-45E0-A3FB-E838138B9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E4B1C0-4CB7-4063-B74B-42F22FBFD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3626-1742-42F4-BDB2-D8123B93A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52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88CB7A-C7E0-4E29-8421-E26F8A08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8B97-BEF2-425E-8070-E75A2818E214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98E619-F025-404B-9F2A-32EA5472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AD0E5C-370F-4D7F-97A6-6E6FA34E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3626-1742-42F4-BDB2-D8123B93A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7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B4E9F-B047-46F2-9C74-90F779335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8D5573-93D9-4F76-A4A9-47E717250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5110D7-F402-4B9B-B8A3-786A78633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7572C8-7675-45D8-8596-D0575359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8B97-BEF2-425E-8070-E75A2818E214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C4102F-55F5-475F-A945-141205F2A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F69DC-4D35-462C-BFF2-FD6C6A96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3626-1742-42F4-BDB2-D8123B93A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13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098F4-3FC1-4DE3-A293-48EB8E012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CF8133-6BC6-4871-8B07-16408FF0B7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DA9E34-4DCA-4B47-9215-2DBC24475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82C6EB-141C-4B65-ABEB-0153600A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8B97-BEF2-425E-8070-E75A2818E214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F03402-0353-4740-950C-59612E549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9BB055-21C7-4DFB-A05A-2721B7E4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3626-1742-42F4-BDB2-D8123B93A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22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FFB08-338A-4FFC-BF00-7A325CBD3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3F544D-1F4D-4FC5-96CD-B3453D053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437040-A947-405D-A0F8-4F5892D61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98B97-BEF2-425E-8070-E75A2818E214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665A4-4C49-4AA2-BF4F-F35280437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3F9309-0C36-49E4-8456-263D5D317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63626-1742-42F4-BDB2-D8123B93A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godliteratury.ru/articles/2016/11/22/mara-vypolzina-mantuli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5 лет назад, 11 (23) июля 1826 года родился ученый-фольклорист, замечательный сказочник Александр Николаевич Афанасьев / godliteratury.ru">
            <a:extLst>
              <a:ext uri="{FF2B5EF4-FFF2-40B4-BE49-F238E27FC236}">
                <a16:creationId xmlns:a16="http://schemas.microsoft.com/office/drawing/2014/main" id="{A7DEFBF2-1BE7-4671-AE07-A211FDEA4D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187BD0-E951-41BB-991C-E782C4291AD7}"/>
              </a:ext>
            </a:extLst>
          </p:cNvPr>
          <p:cNvSpPr txBox="1"/>
          <p:nvPr/>
        </p:nvSpPr>
        <p:spPr>
          <a:xfrm>
            <a:off x="844062" y="126995"/>
            <a:ext cx="64289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kern="1800" dirty="0">
                <a:solidFill>
                  <a:srgbClr val="FF0000"/>
                </a:solidFill>
                <a:effectLst/>
                <a:latin typeface="var(--font-alegreya)"/>
                <a:ea typeface="Times New Roman" panose="02020603050405020304" pitchFamily="18" charset="0"/>
                <a:cs typeface="Arial" panose="020B0604020202020204" pitchFamily="34" charset="0"/>
              </a:rPr>
              <a:t>Сказочник всея Руси. Александр Николаевич Афанасьев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1808F9-4834-4243-849F-F075FCF07845}"/>
              </a:ext>
            </a:extLst>
          </p:cNvPr>
          <p:cNvSpPr txBox="1"/>
          <p:nvPr/>
        </p:nvSpPr>
        <p:spPr>
          <a:xfrm>
            <a:off x="8088924" y="5983260"/>
            <a:ext cx="327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Выполнила: в-ль МАДОУ д/с №62 г. Тюмени Подольская Т.А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453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BDA1B-CF1A-4F15-9CA7-D7E310287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459" y="300855"/>
            <a:ext cx="10886538" cy="1035575"/>
          </a:xfrm>
        </p:spPr>
        <p:txBody>
          <a:bodyPr>
            <a:noAutofit/>
          </a:bodyPr>
          <a:lstStyle/>
          <a:p>
            <a:r>
              <a:rPr lang="ru-RU" sz="3200" b="1" kern="18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Сказочник всея Руси. Александр Николаевич Афанасьев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3D6A88-0DFF-46B9-A7CA-274233033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6572" y="1167618"/>
            <a:ext cx="6240877" cy="492203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195 лет назад, 23 июля 1826 года, родился ученый-фольклорист, замечательный сказочник и вообще вольная птица, каких мало.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 и быть не может сомнений: его читали все. 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Александр Николаевич Афанасьев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(1826 – 1871) - это наша энциклопедия и кладовая. Русские народные сказки, собранные и пересказанные Афанасьевым, для многих из нас стала «вратами в литературу». Он открыл нашенский материк фольклора. И это только часть огромного наследия учёного и писателя, просветителя и журналиста. Афанасьев необходим не только детям: без изучения его «Поэтических воззрений славян на природу» не обходятся историки и филологи.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8B0612-7D64-4C36-8CDC-34A4A22DD7B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2" y="1167618"/>
            <a:ext cx="4290646" cy="524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34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41232-299F-4080-85F1-64204D31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917" y="365125"/>
            <a:ext cx="7484011" cy="6007540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Архивистом он оказался незаурядным организатором: идея собирания русских сказок объединила многих исследователей</a:t>
            </a:r>
            <a:r>
              <a:rPr lang="ru-RU" sz="240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Самую действенную помощь оказал Афанасьеву </a:t>
            </a:r>
            <a:r>
              <a:rPr lang="ru-RU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Владимир Иванович Даль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подаривший ему сотню сказок для отбора. Откликнулись и другие литераторы.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Сказочная эпопея показала, что Александр Николаевич Афанасьев – не только дотошный учёный и собиратель фольклора, но и писатель талантливый, с чувством не только языка, но и меры.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88A3B0-5760-43D0-BA31-B240CEA2B12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" y="0"/>
            <a:ext cx="390935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18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41232-299F-4080-85F1-64204D31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76" y="365125"/>
            <a:ext cx="6302327" cy="50087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Сказки объединяли страну. </a:t>
            </a:r>
            <a:b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уж, действительно, скрепы. </a:t>
            </a:r>
            <a:b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каждой местности любую историю рассказывали на особый лад, но общий стержень оставался.</a:t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в наше время сказки объединяют нас с дедами-прадедами, с давно ушедшими поколениями. </a:t>
            </a:r>
            <a:b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это не менее важный стержень.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BDBF3D-0E6C-4B6E-B515-1E93195AB8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4" y="182880"/>
            <a:ext cx="5406976" cy="6513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82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41232-299F-4080-85F1-64204D31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5212" y="365125"/>
            <a:ext cx="6063176" cy="5866863"/>
          </a:xfrm>
        </p:spPr>
        <p:txBody>
          <a:bodyPr/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Вечный вопрос, неразрешимая дилемма. Писатель или учёный зависит от многих обстоятельств, он вынужден соотносить своё творчество с конъюнктурой – даже, если противостоит ей. Сказки слагают дилетанты, чистой воды добровольцы. Как говорили в старину на Руси – охотники. Сочиняют, как бог на душу положит, а исторические впечатления дедов и прадедов передают, конечно, не без искажений. Но – в точности так, как оно сохранилось в народной памяти</a:t>
            </a:r>
            <a:r>
              <a:rPr lang="ru-RU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9EAA1D-2169-4F99-9C21-58157B238B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96948"/>
            <a:ext cx="5219114" cy="6457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03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41232-299F-4080-85F1-64204D31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828" y="365125"/>
            <a:ext cx="6401972" cy="57543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Поэтому без сказок трудно понять историю. Трудно осознать, к чему наши предки относились с уважением, о чём мечтали, а чего боялись. Самое удивительное, что во многом мы с ними совпадаем</a:t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 этом непрерывная сила фольклора. Афанасьеву удалось сдвинуть гору: он открыл русскую сказку и для филологической науки, и для широкой читательской аудитории на много поколений вперед.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675B83-7C74-4959-89B7-21FB209B0F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1" y="168813"/>
            <a:ext cx="4346917" cy="6555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90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41232-299F-4080-85F1-64204D31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324" y="365125"/>
            <a:ext cx="6922476" cy="5669915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 из первых английских славистов 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Уильям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Ролстон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1870 году беседовал с Афанасьевым в его московской квартире. Британский ученый с теплотой вспоминал эту встречу и набросал любопытный портрет русского сказочника: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«Я провел с ним очень короткое время в его совершенно русском доме, стоявшем посреди такого обширного двора (даже можно сказать пустыря), что легко можно было подумать, будто находишься в деревне, а не в столичном городе. Комната его со всей ее обстановкой была именно в таком роде, в каком можно было надеяться встретить в доме такого истинного ученого — повсюду книги и везде следы и указания на литературный труд.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F74E47-59E7-4398-8576-D4E098A130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8" y="239151"/>
            <a:ext cx="3938953" cy="6372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547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41232-299F-4080-85F1-64204D31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234" y="365125"/>
            <a:ext cx="6597748" cy="596533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 и самою личностью своей он выражал идею высокого труженика, труженика не из материальных выгод, но из сердечной любви к своему предмету и из благородного желания извлечь из тьмы и вывести на свет литературные сокровища,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долго скрывавшиеся в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малочитаемых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хрониках и других неизвестных памятниках, или же кроющиеся в памяти народа, к которой ученые обращаются еще менее»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Так он и жил – в трудах. Иначе не умел.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сорока учёный растерял здоровье. Чахотку тогда лечить не умели… Да и работал он без малейшего снисхождения к собственным недугам. Всего лишь 45 лет прожил Афанасьев.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целеустремленность и трудолюбие – как из фантастического романа.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9F2E85-FBED-4538-87FF-7AA7B2CDB8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1" y="253218"/>
            <a:ext cx="4178104" cy="6414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94902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638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var(--font-alegreya)</vt:lpstr>
      <vt:lpstr>Тема Office</vt:lpstr>
      <vt:lpstr>Презентация PowerPoint</vt:lpstr>
      <vt:lpstr>Сказочник всея Руси. Александр Николаевич Афанасьев </vt:lpstr>
      <vt:lpstr>Архивистом он оказался незаурядным организатором: идея собирания русских сказок объединила многих исследователей. Самую действенную помощь оказал Афанасьеву Владимир Иванович Даль, подаривший ему сотню сказок для отбора. Откликнулись и другие литераторы. Сказочная эпопея показала, что Александр Николаевич Афанасьев – не только дотошный учёный и собиратель фольклора, но и писатель талантливый, с чувством не только языка, но и меры. </vt:lpstr>
      <vt:lpstr>Сказки объединяли страну.  Вот уж, действительно, скрепы.  В каждой местности любую историю рассказывали на особый лад, но общий стержень оставался. А в наше время сказки объединяют нас с дедами-прадедами, с давно ушедшими поколениями.  И это не менее важный стержень.</vt:lpstr>
      <vt:lpstr>Вечный вопрос, неразрешимая дилемма. Писатель или учёный зависит от многих обстоятельств, он вынужден соотносить своё творчество с конъюнктурой – даже, если противостоит ей. Сказки слагают дилетанты, чистой воды добровольцы. Как говорили в старину на Руси – охотники. Сочиняют, как бог на душу положит, а исторические впечатления дедов и прадедов передают, конечно, не без искажений. Но – в точности так, как оно сохранилось в народной памяти.</vt:lpstr>
      <vt:lpstr>Поэтому без сказок трудно понять историю. Трудно осознать, к чему наши предки относились с уважением, о чём мечтали, а чего боялись. Самое удивительное, что во многом мы с ними совпадаем – в этом непрерывная сила фольклора. Афанасьеву удалось сдвинуть гору: он открыл русскую сказку и для филологической науки, и для широкой читательской аудитории на много поколений вперед.</vt:lpstr>
      <vt:lpstr>Один из первых английских славистов Уильям Ролстон в 1870 году беседовал с Афанасьевым в его московской квартире. Британский ученый с теплотой вспоминал эту встречу и набросал любопытный портрет русского сказочника: «Я провел с ним очень короткое время в его совершенно русском доме, стоявшем посреди такого обширного двора (даже можно сказать пустыря), что легко можно было подумать, будто находишься в деревне, а не в столичном городе. Комната его со всей ее обстановкой была именно в таком роде, в каком можно было надеяться встретить в доме такого истинного ученого — повсюду книги и везде следы и указания на литературный труд.</vt:lpstr>
      <vt:lpstr>Да и самою личностью своей он выражал идею высокого труженика, труженика не из материальных выгод, но из сердечной любви к своему предмету и из благородного желания извлечь из тьмы и вывести на свет литературные сокровища, так долго скрывавшиеся в малочитаемых хрониках и других неизвестных памятниках, или же кроющиеся в памяти народа, к которой ученые обращаются еще менее». Так он и жил – в трудах. Иначе не умел. После сорока учёный растерял здоровье. Чахотку тогда лечить не умели… Да и работал он без малейшего снисхождения к собственным недугам. Всего лишь 45 лет прожил Афанасьев. Его целеустремленность и трудолюбие – как из фантастического романа.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</dc:creator>
  <cp:lastModifiedBy>ай</cp:lastModifiedBy>
  <cp:revision>1</cp:revision>
  <dcterms:created xsi:type="dcterms:W3CDTF">2022-07-03T15:42:08Z</dcterms:created>
  <dcterms:modified xsi:type="dcterms:W3CDTF">2022-07-03T16:28:31Z</dcterms:modified>
</cp:coreProperties>
</file>