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29.08.2021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окумент 10"/>
          <p:cNvSpPr/>
          <p:nvPr userDrawn="1"/>
        </p:nvSpPr>
        <p:spPr>
          <a:xfrm rot="16200000">
            <a:off x="-2536041" y="2536041"/>
            <a:ext cx="6858000" cy="1785918"/>
          </a:xfrm>
          <a:prstGeom prst="flowChartDocumen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Рисунок 12" descr="0_8d29c_d10b6293_L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428596" y="2428868"/>
            <a:ext cx="1027339" cy="2732284"/>
          </a:xfrm>
          <a:prstGeom prst="rect">
            <a:avLst/>
          </a:prstGeom>
        </p:spPr>
      </p:pic>
      <p:pic>
        <p:nvPicPr>
          <p:cNvPr id="15" name="Рисунок 14" descr="0_8d29c_d10b6293_L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357158" y="285728"/>
            <a:ext cx="785818" cy="2089942"/>
          </a:xfrm>
          <a:prstGeom prst="rect">
            <a:avLst/>
          </a:prstGeom>
        </p:spPr>
      </p:pic>
      <p:pic>
        <p:nvPicPr>
          <p:cNvPr id="16" name="Рисунок 15" descr="0_6a837_8225efc1_L.png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142844" y="142852"/>
            <a:ext cx="8858312" cy="6572296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014-06-15 09-59-00 Яндекс.Фотки - Google Chrome.png"/>
          <p:cNvPicPr>
            <a:picLocks noChangeAspect="1"/>
          </p:cNvPicPr>
          <p:nvPr userDrawn="1"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3619501"/>
            <a:ext cx="3718449" cy="32384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dia.ru/text/category/badminton/" TargetMode="External"/><Relationship Id="rId2" Type="http://schemas.openxmlformats.org/officeDocument/2006/relationships/hyperlink" Target="http://pandia.ru/text/category/vozdushnij_sha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115616" y="1556792"/>
            <a:ext cx="7643866" cy="4329772"/>
            <a:chOff x="956034" y="1283934"/>
            <a:chExt cx="7165477" cy="466439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956034" y="1283934"/>
              <a:ext cx="7165477" cy="27519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8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«Любимые игры </a:t>
              </a:r>
              <a:r>
                <a:rPr lang="ru-RU" sz="8000" b="1" dirty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на улице»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56003" y="5550451"/>
              <a:ext cx="5084703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Ширяева Маргарита Юрьевна, учитель - логопед </a:t>
              </a:r>
              <a:endParaRPr lang="ru-RU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E4CB065-070E-46D2-BAAB-1A418E17F055}"/>
              </a:ext>
            </a:extLst>
          </p:cNvPr>
          <p:cNvSpPr/>
          <p:nvPr/>
        </p:nvSpPr>
        <p:spPr>
          <a:xfrm>
            <a:off x="1043608" y="181089"/>
            <a:ext cx="76438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«Найди пару»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8DFD61A-FED9-4A7B-BEA2-F69EFDBCF866}"/>
              </a:ext>
            </a:extLst>
          </p:cNvPr>
          <p:cNvSpPr/>
          <p:nvPr/>
        </p:nvSpPr>
        <p:spPr>
          <a:xfrm>
            <a:off x="1931469" y="1196752"/>
            <a:ext cx="6462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раздает всем детям разноцветные кружочки или флажки (каждого предмета по паре). По сигналу ведущего дети бегают, а когда услышат хлопок или звук свистка, каждый должен найти себе пару по цвету кружочка или флажка и взяться за руки. В игре также могут принимать участие и нечетное количество детей, тогда один останется без пары и выйдет из игры.</a:t>
            </a:r>
          </a:p>
        </p:txBody>
      </p:sp>
    </p:spTree>
    <p:extLst>
      <p:ext uri="{BB962C8B-B14F-4D97-AF65-F5344CB8AC3E}">
        <p14:creationId xmlns:p14="http://schemas.microsoft.com/office/powerpoint/2010/main" val="422766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5C94169-B3D7-4CD1-A10B-EA938C86791D}"/>
              </a:ext>
            </a:extLst>
          </p:cNvPr>
          <p:cNvSpPr/>
          <p:nvPr/>
        </p:nvSpPr>
        <p:spPr>
          <a:xfrm>
            <a:off x="971600" y="2276872"/>
            <a:ext cx="764386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СПАСИБО </a:t>
            </a:r>
          </a:p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1907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A0B782B-9C16-4172-B0DE-CEF37F05B726}"/>
              </a:ext>
            </a:extLst>
          </p:cNvPr>
          <p:cNvSpPr/>
          <p:nvPr/>
        </p:nvSpPr>
        <p:spPr>
          <a:xfrm>
            <a:off x="971600" y="253097"/>
            <a:ext cx="76438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«Рыбаки и рыбки»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D68FF0F-79F9-4410-816F-6327BF22A152}"/>
              </a:ext>
            </a:extLst>
          </p:cNvPr>
          <p:cNvSpPr txBox="1"/>
          <p:nvPr/>
        </p:nvSpPr>
        <p:spPr>
          <a:xfrm>
            <a:off x="1547664" y="1268760"/>
            <a:ext cx="7272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Двое детей выбираются рыбаками, а остальные – рыбки. Дети начинают водить хоровод вокруг рыбаков и напевают песенку: В воде рыбы живут, Нет клюва, но клюют. Есть крыла — не летают, Нет ног, а гуляют. Гнезд не заводят, А детишек выводят. «Рыбаки» берутся дружно за руки и быстро ловят всех разбегающихся «рыбок». Попавшиеся «рыбки» уже становятся «рыбаками». Теперь эти «рыбаки» берутся за руки и начинают ловить других детей. Так «Сеть» становится еще больше.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122A451-CD09-4BBB-9776-B3C24423F75F}"/>
              </a:ext>
            </a:extLst>
          </p:cNvPr>
          <p:cNvSpPr/>
          <p:nvPr/>
        </p:nvSpPr>
        <p:spPr>
          <a:xfrm>
            <a:off x="1182115" y="188640"/>
            <a:ext cx="76438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«Колечко»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25E6496-4825-4B71-8DDF-76C259E12833}"/>
              </a:ext>
            </a:extLst>
          </p:cNvPr>
          <p:cNvSpPr txBox="1"/>
          <p:nvPr/>
        </p:nvSpPr>
        <p:spPr>
          <a:xfrm>
            <a:off x="1691680" y="1204303"/>
            <a:ext cx="69127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садятся на скамеечку или становятся в ряд. Ведущий берет колечко или какой-то другой мелкий предмет и делает вид, что кладет это колечко в ладошки каждому из игроков. Потом он произносит: «Колечко, выйди на крылечко!» и тот, у кого действительно колечко осталось ладошках, старается быстро выскочить, а другие дети пытаются не дать ему это сделать. Если игроку удалось выскочить, то он становится на место ведущего.</a:t>
            </a:r>
          </a:p>
        </p:txBody>
      </p:sp>
    </p:spTree>
    <p:extLst>
      <p:ext uri="{BB962C8B-B14F-4D97-AF65-F5344CB8AC3E}">
        <p14:creationId xmlns:p14="http://schemas.microsoft.com/office/powerpoint/2010/main" val="79943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CE0212C-0D1B-453F-9859-E53B43EEBC63}"/>
              </a:ext>
            </a:extLst>
          </p:cNvPr>
          <p:cNvSpPr/>
          <p:nvPr/>
        </p:nvSpPr>
        <p:spPr>
          <a:xfrm>
            <a:off x="1043608" y="188640"/>
            <a:ext cx="76438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«Горячая картошка»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E7579A2-0055-42B3-B58F-EACA3CE98ABD}"/>
              </a:ext>
            </a:extLst>
          </p:cNvPr>
          <p:cNvSpPr txBox="1"/>
          <p:nvPr/>
        </p:nvSpPr>
        <p:spPr>
          <a:xfrm>
            <a:off x="1619672" y="1204303"/>
            <a:ext cx="71287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Дети становятся в круг. Водящий подает сигнал или включает музыку ( можно использовать музыку с телефона). Дети начинают кидать мяч друг другу, стараясь от него как можно быстрее избавиться. Когда водящий подает сигнал или выключает музыку, то тот, у кого в руках остался мячик, выбывает из игры. Когда останется 1 игрок, игра заканчивается, и он становится победителем.</a:t>
            </a:r>
          </a:p>
        </p:txBody>
      </p:sp>
    </p:spTree>
    <p:extLst>
      <p:ext uri="{BB962C8B-B14F-4D97-AF65-F5344CB8AC3E}">
        <p14:creationId xmlns:p14="http://schemas.microsoft.com/office/powerpoint/2010/main" val="4267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6BA7611-DC02-4A0C-879A-F780005950F6}"/>
              </a:ext>
            </a:extLst>
          </p:cNvPr>
          <p:cNvSpPr/>
          <p:nvPr/>
        </p:nvSpPr>
        <p:spPr>
          <a:xfrm>
            <a:off x="1066787" y="326645"/>
            <a:ext cx="76438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«Тише едешь»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49B2C8B-10D9-4E72-8F26-8467AA655894}"/>
              </a:ext>
            </a:extLst>
          </p:cNvPr>
          <p:cNvSpPr txBox="1"/>
          <p:nvPr/>
        </p:nvSpPr>
        <p:spPr>
          <a:xfrm>
            <a:off x="1581861" y="1307372"/>
            <a:ext cx="7128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становятся с 1-ой стороны «дороги», а ведущий — с другой, поворачиваясь ко всем спиной. Ведущий говорит: «Тише едешь-дальше будешь.» – дети начинают бежать, стараясь как можно раньше прибежать к финишу. Через несколько секунд ведущий произносит: «Стоп!» – дети перестают бежать и замирают. Ведущий оборачивается, и если он увидел любое движение какого-то игрока, тот выбывает из игры. Победителем становится тот, кто 1-вым прибежит к финишу.</a:t>
            </a:r>
          </a:p>
        </p:txBody>
      </p:sp>
    </p:spTree>
    <p:extLst>
      <p:ext uri="{BB962C8B-B14F-4D97-AF65-F5344CB8AC3E}">
        <p14:creationId xmlns:p14="http://schemas.microsoft.com/office/powerpoint/2010/main" val="32240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41E381A-2C99-4D32-AA1F-100607226ACD}"/>
              </a:ext>
            </a:extLst>
          </p:cNvPr>
          <p:cNvSpPr/>
          <p:nvPr/>
        </p:nvSpPr>
        <p:spPr>
          <a:xfrm>
            <a:off x="750067" y="332656"/>
            <a:ext cx="76438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ru-RU" sz="6000" b="1" dirty="0" err="1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Повторялка</a:t>
            </a: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8C2DC0-DD1B-4760-B43B-AEDF63A972FB}"/>
              </a:ext>
            </a:extLst>
          </p:cNvPr>
          <p:cNvSpPr txBox="1"/>
          <p:nvPr/>
        </p:nvSpPr>
        <p:spPr>
          <a:xfrm>
            <a:off x="1547664" y="1412776"/>
            <a:ext cx="6480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становятся в круг, первый игрок показывает какое-то движение (например, хлопает), следующий все повторяет и добавляет еще одно движение. Так каждый должен повторять все показанные перед ним движения и добавлять свое. Кто собьется — выходит из игры.</a:t>
            </a:r>
          </a:p>
        </p:txBody>
      </p:sp>
    </p:spTree>
    <p:extLst>
      <p:ext uri="{BB962C8B-B14F-4D97-AF65-F5344CB8AC3E}">
        <p14:creationId xmlns:p14="http://schemas.microsoft.com/office/powerpoint/2010/main" val="371958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FB40F61-AAEE-47C4-B243-FB76A8B28CAD}"/>
              </a:ext>
            </a:extLst>
          </p:cNvPr>
          <p:cNvSpPr/>
          <p:nvPr/>
        </p:nvSpPr>
        <p:spPr>
          <a:xfrm>
            <a:off x="750067" y="404664"/>
            <a:ext cx="76438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«Змейка»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63672A-5B18-40EF-9C52-9844F286DF3E}"/>
              </a:ext>
            </a:extLst>
          </p:cNvPr>
          <p:cNvSpPr txBox="1"/>
          <p:nvPr/>
        </p:nvSpPr>
        <p:spPr>
          <a:xfrm>
            <a:off x="1331640" y="1420327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берутся за руки, и тогда выстраивается целая «цепочка». Ведущий берет крайнего за руку и ведет эту «змейку», совершая разные неожиданные повороты. Детишки должны крепко держаться, чтобы не разорвать «цепочку». </a:t>
            </a:r>
          </a:p>
        </p:txBody>
      </p:sp>
    </p:spTree>
    <p:extLst>
      <p:ext uri="{BB962C8B-B14F-4D97-AF65-F5344CB8AC3E}">
        <p14:creationId xmlns:p14="http://schemas.microsoft.com/office/powerpoint/2010/main" val="2477528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16F3C28-AACE-4B0F-996F-9CF806CCED22}"/>
              </a:ext>
            </a:extLst>
          </p:cNvPr>
          <p:cNvSpPr/>
          <p:nvPr/>
        </p:nvSpPr>
        <p:spPr>
          <a:xfrm>
            <a:off x="750067" y="404664"/>
            <a:ext cx="76438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«Дождик и солнышко»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E8DBFEC-170B-4A0A-81F2-859A59294A0C}"/>
              </a:ext>
            </a:extLst>
          </p:cNvPr>
          <p:cNvSpPr/>
          <p:nvPr/>
        </p:nvSpPr>
        <p:spPr>
          <a:xfrm>
            <a:off x="1547664" y="1420326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асфальте рисуем кружок и просим детей в него стать. Когда ведущий произносит “Солнышко” — детишки выходят из кружка, бегают, прыгают. А когда услышат слово “Дождик” дети должны как можно быстрее стать в кружок. Кто последний — проиграл.</a:t>
            </a:r>
          </a:p>
        </p:txBody>
      </p:sp>
    </p:spTree>
    <p:extLst>
      <p:ext uri="{BB962C8B-B14F-4D97-AF65-F5344CB8AC3E}">
        <p14:creationId xmlns:p14="http://schemas.microsoft.com/office/powerpoint/2010/main" val="128872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87B26D0-B81B-4DE7-815B-ED673204A091}"/>
              </a:ext>
            </a:extLst>
          </p:cNvPr>
          <p:cNvSpPr/>
          <p:nvPr/>
        </p:nvSpPr>
        <p:spPr>
          <a:xfrm>
            <a:off x="750067" y="404664"/>
            <a:ext cx="764386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«Теннис с воздушным шариком»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F8EA4C1-6160-4A1D-8694-8A10689BE9C3}"/>
              </a:ext>
            </a:extLst>
          </p:cNvPr>
          <p:cNvSpPr/>
          <p:nvPr/>
        </p:nvSpPr>
        <p:spPr>
          <a:xfrm>
            <a:off x="1691680" y="2384379"/>
            <a:ext cx="69182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Теннис с 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Воздушный шар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воздушным шариком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Возьмите ракетки 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Бадминтон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бадминтона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 тенниса. Надуйте шарик и используйте его вместо теннисного мячика или волана. Воздушный шарик летит долго, а у ребенка есть время немного подумать, куда бежать и отбить шар.</a:t>
            </a:r>
          </a:p>
        </p:txBody>
      </p:sp>
    </p:spTree>
    <p:extLst>
      <p:ext uri="{BB962C8B-B14F-4D97-AF65-F5344CB8AC3E}">
        <p14:creationId xmlns:p14="http://schemas.microsoft.com/office/powerpoint/2010/main" val="2701588503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FFC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509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ПК</cp:lastModifiedBy>
  <cp:revision>4</cp:revision>
  <dcterms:created xsi:type="dcterms:W3CDTF">2014-06-15T03:02:33Z</dcterms:created>
  <dcterms:modified xsi:type="dcterms:W3CDTF">2021-08-28T19:46:49Z</dcterms:modified>
</cp:coreProperties>
</file>