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2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9D0E0-5EE5-4482-B3E2-9B382904521D}" type="datetimeFigureOut">
              <a:rPr lang="ru-RU"/>
              <a:pPr>
                <a:defRPr/>
              </a:pPr>
              <a:t>19.09.2024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B98C1-A6C4-413E-83B6-55CE3745E8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E161E-4CED-4879-8908-64E1DD6C60B8}" type="datetimeFigureOut">
              <a:rPr lang="ru-RU"/>
              <a:pPr>
                <a:defRPr/>
              </a:pPr>
              <a:t>19.09.2024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03AD2-EDB3-45FB-A378-09671FB6C3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E09CE-474D-4630-9988-8259B465F52A}" type="datetimeFigureOut">
              <a:rPr lang="ru-RU"/>
              <a:pPr>
                <a:defRPr/>
              </a:pPr>
              <a:t>19.09.2024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DF7A4-C714-4C98-99D7-FC389625BB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15E4B-C413-4BDB-BBB3-EEC9A038C2F0}" type="datetimeFigureOut">
              <a:rPr lang="ru-RU"/>
              <a:pPr>
                <a:defRPr/>
              </a:pPr>
              <a:t>19.09.2024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4305F-8B30-4A25-83F3-677E9CD542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DB368-29BD-43F5-8D7E-85E9285BCCAA}" type="datetimeFigureOut">
              <a:rPr lang="ru-RU"/>
              <a:pPr>
                <a:defRPr/>
              </a:pPr>
              <a:t>19.09.2024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A904C-7B98-4DB0-8C6A-F811E20FE1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8E745-8BA0-4640-901A-4382A80C2A53}" type="datetimeFigureOut">
              <a:rPr lang="ru-RU"/>
              <a:pPr>
                <a:defRPr/>
              </a:pPr>
              <a:t>19.09.2024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3FAA7-4FC4-4F03-9387-29C31C6E2D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7FFD9-38B4-4894-B889-AD0DA9BCA676}" type="datetimeFigureOut">
              <a:rPr lang="ru-RU"/>
              <a:pPr>
                <a:defRPr/>
              </a:pPr>
              <a:t>19.09.2024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EFCB8-DD2E-4E3B-85CE-A0CB9C8917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4B24F-1596-4685-82D4-B26FEA4242EF}" type="datetimeFigureOut">
              <a:rPr lang="ru-RU"/>
              <a:pPr>
                <a:defRPr/>
              </a:pPr>
              <a:t>19.09.2024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E72C4-B863-4B1A-A3F2-F5A8F0F773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5DFA6-E17B-4497-883A-6AA417690D50}" type="datetimeFigureOut">
              <a:rPr lang="ru-RU"/>
              <a:pPr>
                <a:defRPr/>
              </a:pPr>
              <a:t>19.09.2024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4ED26-7D3C-4E3E-89F3-2D99351B0E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987FA-C3AB-49D1-86B2-6BC6D8FCDC91}" type="datetimeFigureOut">
              <a:rPr lang="ru-RU"/>
              <a:pPr>
                <a:defRPr/>
              </a:pPr>
              <a:t>19.09.2024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8DD15-0C54-4C9A-B685-8DDEB4F3E3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E3F37-C5E0-48D9-A71B-38B0BA5B9893}" type="datetimeFigureOut">
              <a:rPr lang="ru-RU"/>
              <a:pPr>
                <a:defRPr/>
              </a:pPr>
              <a:t>19.09.2024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98F27-0796-45C6-8A11-E4D31182AA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6743EB-2EA6-4F22-98A8-91E73B797695}" type="datetimeFigureOut">
              <a:rPr lang="ru-RU"/>
              <a:pPr>
                <a:defRPr/>
              </a:pPr>
              <a:t>19.09.2024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57AD944-FCD1-4301-8E80-6D38897C0C0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914401"/>
            <a:ext cx="9144000" cy="164865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«Моя семья соблюдает ПДД»</a:t>
            </a:r>
          </a:p>
        </p:txBody>
      </p:sp>
      <p:sp>
        <p:nvSpPr>
          <p:cNvPr id="2051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741042" y="4635794"/>
            <a:ext cx="3926957" cy="1099843"/>
          </a:xfrm>
        </p:spPr>
        <p:txBody>
          <a:bodyPr/>
          <a:lstStyle/>
          <a:p>
            <a:r>
              <a:rPr lang="ru-RU" altLang="ru-RU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Подольская Татьяна Александровна МАДОУ д/с №62 г. Тюмени</a:t>
            </a: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19C697-D52F-42FD-BBD7-AB47165E09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11" b="18759"/>
          <a:stretch/>
        </p:blipFill>
        <p:spPr>
          <a:xfrm>
            <a:off x="1867576" y="2563056"/>
            <a:ext cx="4873466" cy="30196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1616148" y="871870"/>
            <a:ext cx="8888819" cy="5305093"/>
          </a:xfrm>
        </p:spPr>
        <p:txBody>
          <a:bodyPr/>
          <a:lstStyle/>
          <a:p>
            <a:pPr marL="0" indent="0" algn="l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 Зажги светофор</a:t>
            </a:r>
            <a:r>
              <a:rPr lang="ru-RU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игра-эстафета.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Закрепить умение действовать по сигналу, развивать умение работать в команде, поддерживать друг друга.</a:t>
            </a:r>
          </a:p>
          <a:p>
            <a:pPr marL="0" indent="0" algn="l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мячи</a:t>
            </a:r>
          </a:p>
          <a:p>
            <a:pPr marL="0" indent="0" algn="l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 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Капитан получает 3 мяча красного, желтого, зеленого цвета и по сигналу перебрасывает по 1 дальше. Когда мяч дойдет до последнего игрока, тот поднимает его вверх- зажжен 1 красный сигнал. Капитан может передать следующий мяч. Выигрывает та команда, которая быстрее зажжет все 3 сигнала.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9025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>
            <a:extLst>
              <a:ext uri="{FF2B5EF4-FFF2-40B4-BE49-F238E27FC236}">
                <a16:creationId xmlns:a16="http://schemas.microsoft.com/office/drawing/2014/main" id="{DC93E5F8-9459-4D7B-9DE9-F2EEFD00A2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40" y="765968"/>
            <a:ext cx="4161166" cy="5326063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9C0577-1CCC-434F-884E-345C32F79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6" y="765968"/>
            <a:ext cx="5143500" cy="532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3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>
            <a:extLst>
              <a:ext uri="{FF2B5EF4-FFF2-40B4-BE49-F238E27FC236}">
                <a16:creationId xmlns:a16="http://schemas.microsoft.com/office/drawing/2014/main" id="{1861A2C1-B72A-4784-B7F4-D3D565547D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094" y="765968"/>
            <a:ext cx="3994547" cy="5326063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784C4B-2E1C-46E4-8BA8-E2DE5D00B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641" y="765968"/>
            <a:ext cx="5143500" cy="532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24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>
            <a:extLst>
              <a:ext uri="{FF2B5EF4-FFF2-40B4-BE49-F238E27FC236}">
                <a16:creationId xmlns:a16="http://schemas.microsoft.com/office/drawing/2014/main" id="{89DF7104-4559-42C5-8B3D-B561C3922F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331" y="765968"/>
            <a:ext cx="3994547" cy="5326063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D8AAD0-CB7C-4781-B603-0F49D75D1E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4" b="16589"/>
          <a:stretch/>
        </p:blipFill>
        <p:spPr>
          <a:xfrm>
            <a:off x="5462878" y="765968"/>
            <a:ext cx="5143500" cy="532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20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>
            <a:extLst>
              <a:ext uri="{FF2B5EF4-FFF2-40B4-BE49-F238E27FC236}">
                <a16:creationId xmlns:a16="http://schemas.microsoft.com/office/drawing/2014/main" id="{84381A05-F4AF-42E5-9114-8B81F74649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1" b="20555"/>
          <a:stretch/>
        </p:blipFill>
        <p:spPr>
          <a:xfrm>
            <a:off x="5665866" y="935665"/>
            <a:ext cx="5006966" cy="5156367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3A546E-5763-47A8-BE60-0FFE9F5410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1" t="14883" r="9758" b="3565"/>
          <a:stretch/>
        </p:blipFill>
        <p:spPr>
          <a:xfrm>
            <a:off x="1519168" y="765968"/>
            <a:ext cx="4146698" cy="559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77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838200" y="604838"/>
            <a:ext cx="10515600" cy="108585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4613" y="1963738"/>
            <a:ext cx="9359900" cy="40195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 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творческо-информационный.</a:t>
            </a:r>
          </a:p>
          <a:p>
            <a:pPr marL="0" indent="0">
              <a:buNone/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 </a:t>
            </a:r>
            <a:r>
              <a:rPr lang="ru-RU" sz="2800" dirty="0">
                <a:solidFill>
                  <a:srgbClr val="1E1E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подготовительной группы, родители.</a:t>
            </a:r>
          </a:p>
          <a:p>
            <a:pPr marL="0" indent="0">
              <a:buNone/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реализации: 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Краткосрочный (</a:t>
            </a:r>
            <a:r>
              <a:rPr lang="ru-RU" sz="2800" dirty="0">
                <a:solidFill>
                  <a:srgbClr val="1E1E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неделя)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838200" y="850605"/>
            <a:ext cx="10515600" cy="680484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проектной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4300" y="1531089"/>
            <a:ext cx="9359900" cy="4707786"/>
          </a:xfrm>
        </p:spPr>
        <p:txBody>
          <a:bodyPr rtlCol="0">
            <a:normAutofit fontScale="92500" lnSpcReduction="10000"/>
          </a:bodyPr>
          <a:lstStyle/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Формирование навыков безопасного поведения на дорогах.</a:t>
            </a: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Задачи</a:t>
            </a:r>
            <a:r>
              <a:rPr lang="ru-RU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</a:endParaRPr>
          </a:p>
          <a:p>
            <a:pPr lvl="1" fontAlgn="auto">
              <a:spcAft>
                <a:spcPts val="0"/>
              </a:spcAft>
              <a:buFontTx/>
              <a:buChar char="-"/>
              <a:defRPr/>
            </a:pP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Продолжать знакомить детей с правилами дорожного движения, строением улицы и дорожными знаками, предназначенными для водителей и пешеходов.</a:t>
            </a:r>
          </a:p>
          <a:p>
            <a:pPr lvl="1" fontAlgn="auto">
              <a:spcAft>
                <a:spcPts val="0"/>
              </a:spcAft>
              <a:buFontTx/>
              <a:buChar char="-"/>
              <a:defRPr/>
            </a:pP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Развивать осторожность, внимательность, самостоятельность, ответственность и осмотрительность на дороге.</a:t>
            </a: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  Способствовать развитию речи детей, пополнению активного и пассивного словаря детей.</a:t>
            </a: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 Воспитывать навыки личной безопасности и чувство самосохранения.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828800" y="681037"/>
            <a:ext cx="7825563" cy="1009651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2400" y="1531088"/>
            <a:ext cx="9347200" cy="4645875"/>
          </a:xfrm>
        </p:spPr>
        <p:txBody>
          <a:bodyPr rtlCol="0">
            <a:normAutofit lnSpcReduction="10000"/>
          </a:bodyPr>
          <a:lstStyle/>
          <a:p>
            <a:pPr algn="just" fontAlgn="base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дорожно-транспортный травматизм является одной из самых болезненных проблем современного общества. Соблюдения правил дорожного движения имеет особую остроту и многоплановость в связи с очень слабым привитием культуры безопасности и дисциплины участников дорожного движения.</a:t>
            </a:r>
          </a:p>
          <a:p>
            <a:pPr algn="just" fontAlgn="base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Важно не только оберегать ребенка от опасности, но и готовить его к встрече с возможными трудностями, формировать представление о наиболее опасных ситуациях, о необходимости соблюдения мер предосторожности, а также прививать навыки безопасного поведения на улице и в транспорте.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062161" y="681037"/>
            <a:ext cx="7889914" cy="1009651"/>
          </a:xfrm>
        </p:spPr>
        <p:txBody>
          <a:bodyPr/>
          <a:lstStyle/>
          <a:p>
            <a:r>
              <a:rPr lang="ru-RU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1371600" y="1690688"/>
            <a:ext cx="9291638" cy="4486275"/>
          </a:xfrm>
        </p:spPr>
        <p:txBody>
          <a:bodyPr/>
          <a:lstStyle/>
          <a:p>
            <a:pPr algn="l" fontAlgn="base">
              <a:spcAft>
                <a:spcPts val="680"/>
              </a:spcAft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Разработанный краткосрочный план работы с детьми подготовительной группы и их родителями в рамках ознакомления с правилами дорожного движения выполнен, поставленные в начале проекта задачи достигнуты.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spcAft>
                <a:spcPts val="680"/>
              </a:spcAft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Дети знают и умеют классифицировать дорожные знаки: предупреждающие, запрещающие, предписывающие, знаки сервиса.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spcAft>
                <a:spcPts val="680"/>
              </a:spcAft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Усвоены правила перехода проезжей части по регулируемому и нерегулируемому пешеходному переходу.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spcAft>
                <a:spcPts val="680"/>
              </a:spcAft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После реализации проекта у большинства детей появилось правильное понимание значимости соблюдения ПДД.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339162" y="681037"/>
            <a:ext cx="7400261" cy="1009651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1371600" y="1825625"/>
            <a:ext cx="9291638" cy="4351338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Подготовительный этап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spcAft>
                <a:spcPts val="680"/>
              </a:spcAft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подбор материалов по правилам дорожного движения;</a:t>
            </a:r>
            <a:endParaRPr lang="ru-RU" sz="2400" b="0" i="0" dirty="0">
              <a:solidFill>
                <a:srgbClr val="000000"/>
              </a:solidFill>
              <a:effectLst/>
              <a:latin typeface="Montserrat"/>
            </a:endParaRPr>
          </a:p>
          <a:p>
            <a:pPr algn="l" fontAlgn="base">
              <a:spcAft>
                <a:spcPts val="680"/>
              </a:spcAft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изготовление атрибутов для проведения сюжетно-ролевых игр по ПДД;</a:t>
            </a:r>
            <a:endParaRPr lang="ru-RU" sz="2400" b="0" i="0" dirty="0">
              <a:solidFill>
                <a:srgbClr val="000000"/>
              </a:solidFill>
              <a:effectLst/>
              <a:latin typeface="Montserrat"/>
            </a:endParaRPr>
          </a:p>
          <a:p>
            <a:pPr algn="l" fontAlgn="base">
              <a:spcAft>
                <a:spcPts val="680"/>
              </a:spcAft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изготовление дорожных знаков, брошюры по ПДД;</a:t>
            </a:r>
            <a:endParaRPr lang="ru-RU" sz="2400" b="0" i="0" dirty="0">
              <a:solidFill>
                <a:srgbClr val="000000"/>
              </a:solidFill>
              <a:effectLst/>
              <a:latin typeface="Montserrat"/>
            </a:endParaRPr>
          </a:p>
          <a:p>
            <a:pPr algn="l" fontAlgn="base">
              <a:spcAft>
                <a:spcPts val="680"/>
              </a:spcAft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рассматривание рисунков, фотографий о дорожных ситуациях;</a:t>
            </a:r>
            <a:endParaRPr lang="ru-RU" sz="2400" b="0" i="0" dirty="0">
              <a:solidFill>
                <a:srgbClr val="000000"/>
              </a:solidFill>
              <a:effectLst/>
              <a:latin typeface="Montserrat"/>
            </a:endParaRPr>
          </a:p>
          <a:p>
            <a:pPr algn="l" fontAlgn="base">
              <a:spcAft>
                <a:spcPts val="680"/>
              </a:spcAft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просмотр видеоматериалов.</a:t>
            </a:r>
            <a:endParaRPr lang="ru-RU" sz="2400" b="0" i="0" dirty="0">
              <a:solidFill>
                <a:srgbClr val="000000"/>
              </a:solidFill>
              <a:effectLst/>
              <a:latin typeface="Montserrat"/>
            </a:endParaRPr>
          </a:p>
          <a:p>
            <a:pPr marL="0" indent="0">
              <a:buNone/>
            </a:pP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253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338622" y="681037"/>
            <a:ext cx="4678327" cy="1009651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Основной этап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1371600" y="1531088"/>
            <a:ext cx="9291638" cy="464587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spcAft>
                <a:spcPts val="680"/>
              </a:spcAft>
            </a:pP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родителями: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fontAlgn="base">
              <a:spcAft>
                <a:spcPts val="680"/>
              </a:spcAft>
              <a:buNone/>
            </a:pP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 Онлайн консультации, направленные на актуализацию проблемы дорожной грамотности родителей и детей, а также, необходимости соблюдения ПДД.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Папки-передвижки: «Дорога на зелёный свет», «Безопасность ребёнка в машине».</a:t>
            </a:r>
          </a:p>
          <a:p>
            <a:pPr>
              <a:buFontTx/>
              <a:buChar char="-"/>
            </a:pP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Работа с детьми:</a:t>
            </a:r>
          </a:p>
          <a:p>
            <a:pPr marL="0" indent="0" algn="l" fontAlgn="base">
              <a:spcAft>
                <a:spcPts val="680"/>
              </a:spcAft>
              <a:buNone/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Конструирование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«Мой транспорт».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fontAlgn="base">
              <a:spcAft>
                <a:spcPts val="680"/>
              </a:spcAft>
              <a:buNone/>
            </a:pP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-Чтение художественной литературы: « С. Маршак , «Светофор» 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А.Северный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«Дорожная азбука»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Я. 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Пишумов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fontAlgn="base">
              <a:buNone/>
            </a:pP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Дидактическая игра: 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«Узнай знак»</a:t>
            </a:r>
          </a:p>
          <a:p>
            <a:pPr>
              <a:buFontTx/>
              <a:buChar char="-"/>
            </a:pP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812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1371600" y="893135"/>
            <a:ext cx="9291638" cy="5283828"/>
          </a:xfrm>
        </p:spPr>
        <p:txBody>
          <a:bodyPr/>
          <a:lstStyle/>
          <a:p>
            <a:pPr marL="0" indent="0" algn="l" fontAlgn="base">
              <a:spcAft>
                <a:spcPts val="680"/>
              </a:spcAft>
              <a:buNone/>
            </a:pP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Беседа: «Мой друг-светофор» «О правилах дорожного движения».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fontAlgn="base">
              <a:spcAft>
                <a:spcPts val="680"/>
              </a:spcAft>
              <a:buNone/>
            </a:pP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Рисование «Мы с мамой на пешеходном переходе».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Чтение художественной литературы: «</a:t>
            </a:r>
            <a:r>
              <a:rPr lang="ru-RU" sz="1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Если бы…»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О.Бедарев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sz="18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игра: «Зажги светофор».</a:t>
            </a:r>
            <a:endParaRPr lang="ru-RU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fontAlgn="base">
              <a:spcAft>
                <a:spcPts val="680"/>
              </a:spcAft>
              <a:buNone/>
            </a:pP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Чтение художественной литературы: Г. Демыкина «Песенка дорожных знаков», С. Волков «Про правила дорожного движения».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fontAlgn="base">
              <a:spcAft>
                <a:spcPts val="680"/>
              </a:spcAft>
              <a:buNone/>
            </a:pP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Дидактическая игра: «Угадай транспорт».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spcAft>
                <a:spcPts val="680"/>
              </a:spcAft>
              <a:buFontTx/>
              <a:buChar char="-"/>
            </a:pP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Придумывание дорожных ситуаций.</a:t>
            </a:r>
          </a:p>
          <a:p>
            <a:pPr marL="0" indent="0" algn="l" fontAlgn="base">
              <a:spcAft>
                <a:spcPts val="680"/>
              </a:spcAft>
              <a:buNone/>
            </a:pP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литературы: «Скверная история» С. Михалков.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fontAlgn="base">
              <a:spcAft>
                <a:spcPts val="680"/>
              </a:spcAft>
              <a:buNone/>
            </a:pP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Дидактическая игра: «Играй, смекай!».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fontAlgn="base">
              <a:spcAft>
                <a:spcPts val="680"/>
              </a:spcAft>
              <a:buNone/>
            </a:pP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Подвижная игра: «Грузовики».</a:t>
            </a:r>
          </a:p>
          <a:p>
            <a:pPr algn="l" fontAlgn="base">
              <a:spcAft>
                <a:spcPts val="680"/>
              </a:spcAft>
              <a:buFontTx/>
              <a:buChar char="-"/>
            </a:pPr>
            <a:endParaRPr lang="ru-RU" sz="1400" b="0" i="0" dirty="0">
              <a:solidFill>
                <a:srgbClr val="000000"/>
              </a:solidFill>
              <a:effectLst/>
              <a:latin typeface="Montserrat"/>
            </a:endParaRPr>
          </a:p>
          <a:p>
            <a:pPr>
              <a:buFontTx/>
              <a:buChar char="-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029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339163" y="935665"/>
            <a:ext cx="6613452" cy="755023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Заключительный этап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1371600" y="1825625"/>
            <a:ext cx="9291638" cy="4351338"/>
          </a:xfrm>
        </p:spPr>
        <p:txBody>
          <a:bodyPr/>
          <a:lstStyle/>
          <a:p>
            <a:pPr marL="0" indent="0" algn="l" fontAlgn="base">
              <a:spcAft>
                <a:spcPts val="680"/>
              </a:spcAft>
              <a:buNone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Консультация для родителей «Обучение детей правилам дорожного движения».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80"/>
              </a:spcAft>
              <a:buNone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Выставка рисунков для родителей «Мы с мамой на пешеходном переходе».</a:t>
            </a:r>
          </a:p>
          <a:p>
            <a:pPr marL="0" indent="0">
              <a:spcAft>
                <a:spcPts val="680"/>
              </a:spcAft>
              <a:buNone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3. Подготовка к сюжетно-ролевой игре «Пешеходы»: изготовление атрибутов для инспектора ДПС (жезл, удостоверение), дорожных знаков.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03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Schoolbook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656</Words>
  <Application>Microsoft Office PowerPoint</Application>
  <PresentationFormat>Широкоэкранный</PresentationFormat>
  <Paragraphs>57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Century Schoolbook</vt:lpstr>
      <vt:lpstr>Montserrat</vt:lpstr>
      <vt:lpstr>Times New Roman</vt:lpstr>
      <vt:lpstr>Office Theme</vt:lpstr>
      <vt:lpstr>Проект «Моя семья соблюдает ПДД»</vt:lpstr>
      <vt:lpstr>Паспорт проекта</vt:lpstr>
      <vt:lpstr>Цель проектной деятельности</vt:lpstr>
      <vt:lpstr>Актуальность проекта</vt:lpstr>
      <vt:lpstr>Ожидаемые результаты</vt:lpstr>
      <vt:lpstr>Этапы реализации проекта</vt:lpstr>
      <vt:lpstr>2 Основной этап</vt:lpstr>
      <vt:lpstr>Презентация PowerPoint</vt:lpstr>
      <vt:lpstr>3 Заключительный этап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Детям  о Правилах Дорожного Движения</dc:title>
  <dc:creator>ZAK</dc:creator>
  <cp:lastModifiedBy>ZamDir</cp:lastModifiedBy>
  <cp:revision>8</cp:revision>
  <dcterms:created xsi:type="dcterms:W3CDTF">2014-08-14T20:24:01Z</dcterms:created>
  <dcterms:modified xsi:type="dcterms:W3CDTF">2024-09-19T05:14:09Z</dcterms:modified>
</cp:coreProperties>
</file>