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6" r:id="rId3"/>
    <p:sldId id="273" r:id="rId4"/>
    <p:sldId id="267" r:id="rId5"/>
    <p:sldId id="272" r:id="rId6"/>
    <p:sldId id="271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8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A1D9-DFFF-4517-A7F0-609116348B33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72F7-DEEE-4C2D-BC15-1D4F3579E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80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A1D9-DFFF-4517-A7F0-609116348B33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72F7-DEEE-4C2D-BC15-1D4F3579E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05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A1D9-DFFF-4517-A7F0-609116348B33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72F7-DEEE-4C2D-BC15-1D4F3579E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A1D9-DFFF-4517-A7F0-609116348B33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72F7-DEEE-4C2D-BC15-1D4F3579E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53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A1D9-DFFF-4517-A7F0-609116348B33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72F7-DEEE-4C2D-BC15-1D4F3579E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5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A1D9-DFFF-4517-A7F0-609116348B33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72F7-DEEE-4C2D-BC15-1D4F3579E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2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A1D9-DFFF-4517-A7F0-609116348B33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72F7-DEEE-4C2D-BC15-1D4F3579E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0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A1D9-DFFF-4517-A7F0-609116348B33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72F7-DEEE-4C2D-BC15-1D4F3579E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30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A1D9-DFFF-4517-A7F0-609116348B33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72F7-DEEE-4C2D-BC15-1D4F3579E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90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A1D9-DFFF-4517-A7F0-609116348B33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72F7-DEEE-4C2D-BC15-1D4F3579E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46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A1D9-DFFF-4517-A7F0-609116348B33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72F7-DEEE-4C2D-BC15-1D4F3579E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65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2A1D9-DFFF-4517-A7F0-609116348B33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C72F7-DEEE-4C2D-BC15-1D4F3579E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67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для презентации про осень 🍂 (36 фото) | СмехКлу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391887"/>
            <a:ext cx="8918367" cy="621079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МАДОУ детский сад №62, корпус 2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71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«СНОВА ОСЕНЬ К НАМ ПРИШЛА»</a:t>
            </a:r>
            <a:endParaRPr lang="ru-RU" sz="7100" b="1" dirty="0" smtClean="0">
              <a:latin typeface="Comic Sans MS" panose="030F0702030302020204" pitchFamily="66" charset="0"/>
            </a:endParaRPr>
          </a:p>
          <a:p>
            <a:endParaRPr lang="ru-RU" sz="3200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/>
              <a:t>Воспитатель</a:t>
            </a:r>
            <a:r>
              <a:rPr lang="ru-RU" b="1" dirty="0"/>
              <a:t> </a:t>
            </a:r>
            <a:r>
              <a:rPr lang="ru-RU" b="1" dirty="0" smtClean="0"/>
              <a:t>старшей группы №6 «</a:t>
            </a:r>
            <a:r>
              <a:rPr lang="ru-RU" b="1" dirty="0" err="1" smtClean="0"/>
              <a:t>Знайки</a:t>
            </a:r>
            <a:r>
              <a:rPr lang="ru-RU" b="1" dirty="0" smtClean="0"/>
              <a:t>» </a:t>
            </a:r>
            <a:r>
              <a:rPr lang="ru-RU" b="1" dirty="0" err="1"/>
              <a:t>К</a:t>
            </a:r>
            <a:r>
              <a:rPr lang="ru-RU" b="1" dirty="0" err="1" smtClean="0"/>
              <a:t>урпалова</a:t>
            </a:r>
            <a:r>
              <a:rPr lang="ru-RU" b="1" dirty="0" smtClean="0"/>
              <a:t> Г.Г.  </a:t>
            </a:r>
          </a:p>
          <a:p>
            <a:r>
              <a:rPr lang="ru-RU" b="1" dirty="0" smtClean="0"/>
              <a:t>20.09.2021г.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9683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Шаблоны для создания презентаций «Осенние» -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7" y="-8865"/>
            <a:ext cx="9155818" cy="68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5647" y="1270659"/>
            <a:ext cx="7493330" cy="4868883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Каждый день в детском саду – это впечатления, игры, общение, занятия интересными делами, творчество. Будни в детском саду проходят весело, и занимательно. Ребята все время заняты и у них совсем нет времени скучать.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Осень - у нас насыщенное время года, где дети опять вливаются в учебный процесс, начиняя с праздника -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Днем знаний!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ru-RU" sz="28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01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Шаблоны для создания презентаций «Осенние» -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7" y="-8865"/>
            <a:ext cx="9155818" cy="68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879230"/>
            <a:ext cx="6858000" cy="52840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День знаний</a:t>
            </a:r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21"/>
          <a:stretch/>
        </p:blipFill>
        <p:spPr>
          <a:xfrm>
            <a:off x="5401152" y="4273945"/>
            <a:ext cx="2292506" cy="2023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80" y="4247931"/>
            <a:ext cx="2732417" cy="20493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843" y="1554521"/>
            <a:ext cx="2799732" cy="20997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0901" y="1548268"/>
            <a:ext cx="2851760" cy="21388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77" b="14315"/>
          <a:stretch/>
        </p:blipFill>
        <p:spPr>
          <a:xfrm rot="5400000">
            <a:off x="3427319" y="1636092"/>
            <a:ext cx="2243353" cy="22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0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Шаблоны для создания презентаций «Осенние» -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7" y="-8865"/>
            <a:ext cx="9155818" cy="68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021278"/>
            <a:ext cx="6858000" cy="514201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 сентябре мы работаем по теме «Осень».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 эту тему мы объединяем такие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темы, как: «Деревья», </a:t>
            </a:r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«Грибы</a:t>
            </a:r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»,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«Фрукты и овощи».</a:t>
            </a:r>
          </a:p>
          <a:p>
            <a:endParaRPr lang="ru-RU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1" y="3748263"/>
            <a:ext cx="3072969" cy="2304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1" t="16495" r="171" b="-911"/>
          <a:stretch/>
        </p:blipFill>
        <p:spPr>
          <a:xfrm rot="5400000">
            <a:off x="5263540" y="3288979"/>
            <a:ext cx="1901425" cy="357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39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Шаблоны для создания презентаций «Осенние» -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8" y="0"/>
            <a:ext cx="9155818" cy="68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985" y="914401"/>
            <a:ext cx="3317630" cy="5498122"/>
          </a:xfrm>
        </p:spPr>
        <p:txBody>
          <a:bodyPr>
            <a:normAutofit fontScale="62500" lnSpcReduction="20000"/>
          </a:bodyPr>
          <a:lstStyle/>
          <a:p>
            <a:r>
              <a:rPr lang="ru-RU" sz="33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Изготовление коллективной аппликации </a:t>
            </a:r>
            <a:endParaRPr lang="ru-RU" sz="33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33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«Осеннее дерево»</a:t>
            </a:r>
            <a:br>
              <a:rPr lang="ru-RU" sz="33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ru-RU" sz="33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33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Задачи</a:t>
            </a:r>
            <a:r>
              <a:rPr lang="ru-RU" sz="3300" b="1" dirty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  <a:br>
              <a:rPr lang="ru-RU" sz="33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900" b="1" dirty="0">
                <a:solidFill>
                  <a:srgbClr val="C00000"/>
                </a:solidFill>
                <a:latin typeface="Comic Sans MS" panose="030F0702030302020204" pitchFamily="66" charset="0"/>
              </a:rPr>
              <a:t>1. учить создавать образ осеннего дерева, делать листья, из цветной бумаги, сложенной гармошкой, использовать также технику рисования карандашами.</a:t>
            </a:r>
            <a:br>
              <a:rPr lang="ru-RU" sz="29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900" b="1" dirty="0">
                <a:solidFill>
                  <a:srgbClr val="C00000"/>
                </a:solidFill>
                <a:latin typeface="Comic Sans MS" panose="030F0702030302020204" pitchFamily="66" charset="0"/>
              </a:rPr>
              <a:t>2. развивать мелкую моторику рук, чувство цвета и формы,</a:t>
            </a:r>
            <a:br>
              <a:rPr lang="ru-RU" sz="29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900" b="1" dirty="0">
                <a:solidFill>
                  <a:srgbClr val="C00000"/>
                </a:solidFill>
                <a:latin typeface="Comic Sans MS" panose="030F0702030302020204" pitchFamily="66" charset="0"/>
              </a:rPr>
              <a:t>3. закреплять навыки и умения работы с ножницами,</a:t>
            </a:r>
            <a:br>
              <a:rPr lang="ru-RU" sz="29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900" b="1" dirty="0">
                <a:solidFill>
                  <a:srgbClr val="C00000"/>
                </a:solidFill>
                <a:latin typeface="Comic Sans MS" panose="030F0702030302020204" pitchFamily="66" charset="0"/>
              </a:rPr>
              <a:t>4. воспитывать умение видеть красоту природы,</a:t>
            </a:r>
            <a:br>
              <a:rPr lang="ru-RU" sz="29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900" b="1" dirty="0">
                <a:solidFill>
                  <a:srgbClr val="C00000"/>
                </a:solidFill>
                <a:latin typeface="Comic Sans MS" panose="030F0702030302020204" pitchFamily="66" charset="0"/>
              </a:rPr>
              <a:t>5. воспитывать усидчивость и аккуратность в </a:t>
            </a:r>
            <a:r>
              <a:rPr lang="ru-RU" sz="29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работе.</a:t>
            </a:r>
          </a:p>
          <a:p>
            <a:endParaRPr lang="ru-RU" sz="29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" b="5392"/>
          <a:stretch/>
        </p:blipFill>
        <p:spPr>
          <a:xfrm rot="5400000">
            <a:off x="3437012" y="3356608"/>
            <a:ext cx="3285514" cy="22636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5816" y="1477472"/>
            <a:ext cx="2840867" cy="21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60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Шаблоны для создания презентаций «Осенние» -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7" y="-8865"/>
            <a:ext cx="9155818" cy="68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878774"/>
            <a:ext cx="7772400" cy="5284520"/>
          </a:xfrm>
        </p:spPr>
        <p:txBody>
          <a:bodyPr>
            <a:normAutofit fontScale="25000" lnSpcReduction="20000"/>
          </a:bodyPr>
          <a:lstStyle/>
          <a:p>
            <a:r>
              <a:rPr lang="ru-RU" sz="3400" dirty="0"/>
              <a:t/>
            </a:r>
            <a:br>
              <a:rPr lang="ru-RU" sz="3400" dirty="0"/>
            </a:br>
            <a:r>
              <a:rPr lang="ru-RU" sz="7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Работая по этой теме, мы рассматриваем иллюстрации «Золотая осень», проводим  беседы, разучиваем песни, стихи </a:t>
            </a:r>
            <a:r>
              <a:rPr lang="ru-RU" sz="7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об </a:t>
            </a:r>
            <a:r>
              <a:rPr lang="ru-RU" sz="7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осени, играем в игры на осеннюю тему, описываем приметы осени</a:t>
            </a:r>
            <a:r>
              <a:rPr lang="ru-RU" sz="7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проводим экспериментальную деятельность, наблюдаем за насекомыми, растениями, изменениями в природе </a:t>
            </a:r>
            <a:r>
              <a:rPr lang="ru-RU" sz="7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 прогулке.</a:t>
            </a:r>
            <a:r>
              <a:rPr lang="ru-RU" sz="74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7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ru-RU" sz="74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ru-RU" sz="6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8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Почемy</a:t>
            </a:r>
            <a:r>
              <a:rPr 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8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деpевья</a:t>
            </a:r>
            <a:r>
              <a:rPr lang="ru-RU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осенью 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8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сбpасывают</a:t>
            </a:r>
            <a:r>
              <a:rPr 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листья</a:t>
            </a:r>
            <a:r>
              <a:rPr lang="ru-RU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ru-RU" sz="8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r"/>
            <a:r>
              <a:rPr lang="ru-RU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ru-RU" sz="8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Почемy</a:t>
            </a:r>
            <a:r>
              <a:rPr lang="ru-RU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к зиме </a:t>
            </a:r>
            <a:r>
              <a:rPr lang="ru-RU" sz="8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деpевья</a:t>
            </a:r>
            <a:r>
              <a:rPr lang="ru-RU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Раздеваются </a:t>
            </a:r>
            <a:r>
              <a:rPr lang="ru-RU" sz="8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кpyгом</a:t>
            </a:r>
            <a:r>
              <a:rPr 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  <a:p>
            <a:pPr marL="342900" indent="-342900" algn="r">
              <a:buFontTx/>
              <a:buChar char="-"/>
            </a:pPr>
            <a:r>
              <a:rPr 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 </a:t>
            </a:r>
            <a:r>
              <a:rPr lang="ru-RU" sz="8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деpевьям</a:t>
            </a:r>
            <a:r>
              <a:rPr lang="ru-RU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тоже </a:t>
            </a:r>
            <a:r>
              <a:rPr lang="ru-RU" sz="8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нyжно</a:t>
            </a:r>
            <a:r>
              <a:rPr lang="ru-RU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Раздеваться </a:t>
            </a:r>
            <a:r>
              <a:rPr lang="ru-RU" sz="8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пеpед</a:t>
            </a:r>
            <a:r>
              <a:rPr lang="ru-RU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сном!</a:t>
            </a:r>
            <a:br>
              <a:rPr lang="ru-RU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sz="8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r"/>
            <a:r>
              <a:rPr 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ru-RU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В. Орлов</a:t>
            </a:r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6908" y="3503220"/>
            <a:ext cx="3040084" cy="228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2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для презентации про осень 🍂 (36 фото) | СмехКлу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8585" y="1430215"/>
            <a:ext cx="8370277" cy="382758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«...</a:t>
            </a:r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Люблю я пышное природы увяданье,</a:t>
            </a:r>
            <a:b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В багрец и в золото одетые леса</a:t>
            </a:r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...»</a:t>
            </a:r>
          </a:p>
          <a:p>
            <a:endParaRPr lang="ru-RU" sz="28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4000" b="1" dirty="0" smtClean="0">
                <a:latin typeface="Comic Sans MS" panose="030F0702030302020204" pitchFamily="66" charset="0"/>
              </a:rPr>
              <a:t>СПАСИБО ЗА ВНИМАНИЕ!</a:t>
            </a:r>
            <a:endParaRPr lang="ru-RU" sz="4000" b="1" dirty="0">
              <a:latin typeface="Comic Sans MS" panose="030F0702030302020204" pitchFamily="66" charset="0"/>
            </a:endParaRPr>
          </a:p>
          <a:p>
            <a:endParaRPr lang="ru-RU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00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140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17</cp:revision>
  <dcterms:created xsi:type="dcterms:W3CDTF">2021-09-21T09:18:50Z</dcterms:created>
  <dcterms:modified xsi:type="dcterms:W3CDTF">2021-09-21T18:37:59Z</dcterms:modified>
</cp:coreProperties>
</file>