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65" r:id="rId3"/>
    <p:sldId id="267" r:id="rId4"/>
    <p:sldId id="27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3" r:id="rId13"/>
    <p:sldId id="285" r:id="rId14"/>
    <p:sldId id="286" r:id="rId15"/>
    <p:sldId id="287" r:id="rId16"/>
    <p:sldId id="291" r:id="rId17"/>
    <p:sldId id="290" r:id="rId18"/>
    <p:sldId id="292" r:id="rId19"/>
    <p:sldId id="288" r:id="rId20"/>
    <p:sldId id="293" r:id="rId21"/>
    <p:sldId id="289" r:id="rId22"/>
    <p:sldId id="294" r:id="rId23"/>
    <p:sldId id="260" r:id="rId24"/>
    <p:sldId id="295" r:id="rId25"/>
    <p:sldId id="299" r:id="rId26"/>
    <p:sldId id="301" r:id="rId27"/>
    <p:sldId id="297" r:id="rId28"/>
    <p:sldId id="30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85D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7" autoAdjust="0"/>
    <p:restoredTop sz="94660"/>
  </p:normalViewPr>
  <p:slideViewPr>
    <p:cSldViewPr>
      <p:cViewPr>
        <p:scale>
          <a:sx n="60" d="100"/>
          <a:sy n="60" d="100"/>
        </p:scale>
        <p:origin x="-83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13FAE-B6FB-45E8-BA18-D3738F5783E7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80796-2F4A-488E-A630-51B4F8E91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68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0796-2F4A-488E-A630-51B4F8E9113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1643050"/>
            <a:ext cx="7604918" cy="144655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«</a:t>
            </a:r>
            <a:r>
              <a:rPr lang="ru-RU" sz="8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День снеговика»</a:t>
            </a:r>
            <a:endParaRPr lang="ru-RU" sz="88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256"/>
            <a:ext cx="51097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Презентацию подготовила : </a:t>
            </a:r>
            <a:r>
              <a:rPr lang="ru-RU" sz="28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Тюлегенова</a:t>
            </a:r>
            <a:r>
              <a:rPr lang="ru-RU" sz="2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 Надежда Николаевна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643050"/>
            <a:ext cx="4357686" cy="4643470"/>
          </a:xfrm>
          <a:prstGeom prst="roundRect">
            <a:avLst/>
          </a:prstGeom>
          <a:effectLst>
            <a:softEdge rad="317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 в виде морковки прикрепляли, чтобы умилостивить духов, посылающих урожай и плодородие. </a:t>
            </a:r>
            <a:endParaRPr lang="ru-RU" sz="2400" dirty="0" smtClean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</a:rPr>
              <a:t>Перевернутое ведро на голове символизировало достаток в доме.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http://www.coollady.ru/pic/0002/077/45_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928670"/>
            <a:ext cx="485522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71472" y="500042"/>
            <a:ext cx="8215370" cy="714380"/>
          </a:xfrm>
          <a:prstGeom prst="roundRect">
            <a:avLst/>
          </a:prstGeom>
          <a:effectLst>
            <a:softEdge rad="6350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деталях их "  одеяния" </a:t>
            </a:r>
          </a:p>
          <a:p>
            <a:pPr algn="ct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угадывается мистический характер.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14348" y="428604"/>
            <a:ext cx="7429552" cy="6143668"/>
            <a:chOff x="714348" y="428604"/>
            <a:chExt cx="7429552" cy="6143668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714348" y="428604"/>
              <a:ext cx="4000528" cy="6000792"/>
            </a:xfrm>
            <a:prstGeom prst="roundRect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7030A0"/>
                  </a:solidFill>
                </a:rPr>
                <a:t> </a:t>
              </a:r>
              <a:r>
                <a:rPr lang="ru-RU" sz="2800" dirty="0" smtClean="0">
                  <a:ln>
                    <a:solidFill>
                      <a:srgbClr val="7030A0"/>
                    </a:solidFill>
                  </a:ln>
                  <a:solidFill>
                    <a:srgbClr val="00B0F0"/>
                  </a:solidFill>
                </a:rPr>
                <a:t>В Румынии издавна известен обычай украшать снеговика "бусами" из головок чеснока.</a:t>
              </a:r>
              <a:r>
                <a:rPr lang="ru-RU" sz="2800" dirty="0" smtClean="0">
                  <a:solidFill>
                    <a:srgbClr val="7030A0"/>
                  </a:solidFill>
                </a:rPr>
                <a:t> </a:t>
              </a:r>
            </a:p>
            <a:p>
              <a:pPr algn="ctr"/>
              <a:r>
                <a:rPr lang="ru-RU" sz="2800" dirty="0" smtClean="0">
                  <a:ln>
                    <a:solidFill>
                      <a:srgbClr val="FF0000"/>
                    </a:solidFill>
                  </a:ln>
                  <a:solidFill>
                    <a:srgbClr val="7030A0"/>
                  </a:solidFill>
                </a:rPr>
                <a:t>Считалось, что это способствует здоровью домочадцев и оберегает их от проказ темной силы.</a:t>
              </a:r>
              <a:endParaRPr lang="ru-RU" sz="28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endParaRPr>
            </a:p>
          </p:txBody>
        </p:sp>
        <p:pic>
          <p:nvPicPr>
            <p:cNvPr id="3" name="Рисунок 2" descr="https://cs3.livemaster.ru/zhurnalfoto/1/3/a/151020153811.jpeg"/>
            <p:cNvPicPr/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143504" y="2714620"/>
              <a:ext cx="3000396" cy="38576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Рисунок 3" descr="http://kladraz.ru/upload/blogs/3081_967a72dbfbd96f27080fd6d436f39970.jpg"/>
            <p:cNvPicPr/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143504" y="428604"/>
              <a:ext cx="2551454" cy="22101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901014" cy="369868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Снеговикам посвящены замечательные детские сказки.</a:t>
            </a:r>
            <a:endParaRPr lang="ru-RU" sz="240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714356"/>
            <a:ext cx="5111750" cy="5715040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  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Собака рассказывает снеговику о своей жизни, о людях и о печке, у которой она так любила греться, будучи щенком.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33CC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И у снеговика тоже появилось необъяснимое желание приблизиться к печке, ему казалось, что-то шевелится в нем. Целыми днями, вместо того, чтобы радоваться трескучим морозам, он тосковал, глядя на печь через окно...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Пришла весна, и снеговик растаял. И только тогда нашлось объяснение его печали: снеговика укрепили на кочерге, которая и шевелилась в нем при виде родной печки.</a:t>
            </a:r>
            <a:endParaRPr lang="ru-RU" sz="180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Рисунок 4" descr="История снеговика  история, снеговик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643050"/>
            <a:ext cx="3571900" cy="4902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57232"/>
            <a:ext cx="3186106" cy="5268931"/>
          </a:xfrm>
        </p:spPr>
        <p:txBody>
          <a:bodyPr/>
          <a:lstStyle/>
          <a:p>
            <a:pPr algn="ctr"/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Самая известная – сказка Г. Х. Андерсена </a:t>
            </a:r>
            <a:r>
              <a:rPr lang="ru-RU" sz="2400" u="sng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"  Снеговик".</a:t>
            </a:r>
            <a:endParaRPr lang="ru-RU" sz="2400" u="sng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dn01.ru/files/users/images/76/50/76501fb85dce3d47a750e13cc5c4a8b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714356"/>
            <a:ext cx="371477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785794"/>
            <a:ext cx="4071966" cy="5572164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Герой доброй немецкой сказки </a:t>
            </a:r>
            <a:r>
              <a:rPr lang="ru-RU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Мэнди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Фогель  </a:t>
            </a:r>
            <a:r>
              <a:rPr lang="ru-RU" sz="2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Мечта коричневого снеговика» 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– шоколадный снеговик. </a:t>
            </a:r>
          </a:p>
          <a:p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мечтает увидеть снег, и его друг, мальчик Тим, выносит его на улицу. </a:t>
            </a:r>
            <a:r>
              <a:rPr lang="ru-RU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Снеговичок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восторге от белого зимнего дня и детских игр в снежки. В конце концов, шоколадный снеговик сам покрывается снегом, он искренне радуется этому, думая, что теперь он такой же белый, как и все вокруг.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48" y="3643314"/>
            <a:ext cx="4643438" cy="2714644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Тим, видя, что его сказочному коричневому другу еще далеко до идеальной белизны, не решается нарушить его счастье.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10.radikal.ru/i312/1101/6d/2d5c0f6aed8a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714356"/>
            <a:ext cx="4357718" cy="2776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57158" y="357166"/>
            <a:ext cx="3786214" cy="5857916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9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На Руси же снеговиков лепили с древних языческих времен и почитали как духов зимы.</a:t>
            </a:r>
            <a:br>
              <a:rPr lang="ru-RU" sz="19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9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 К ним, как и к Морозу, относились с должным уважением и обращались с просьбами о помощи и уменьшении длительности лютых морозов.</a:t>
            </a:r>
            <a:endParaRPr lang="ru-RU" dirty="0" smtClean="0">
              <a:ln>
                <a:solidFill>
                  <a:srgbClr val="7030A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Снежные бабы и Снегурочка –русское достояние.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Наши предки верили, что зимними природными явлениями  (туманами, снегами, метелями) повелевают духи женского пола. Поэтому, чтобы показать им свое почтение, лепили снежных баб.</a:t>
            </a:r>
            <a:endParaRPr lang="ru-RU" sz="3200" b="1" dirty="0" smtClean="0">
              <a:ln>
                <a:solidFill>
                  <a:srgbClr val="7030A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  </a:t>
            </a:r>
            <a:endParaRPr lang="ru-RU" dirty="0">
              <a:ln>
                <a:solidFill>
                  <a:srgbClr val="7030A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1934" y="3714752"/>
            <a:ext cx="4786346" cy="2428892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Не зря существует выражение " зима-матушка", "мороз -батюшка".  </a:t>
            </a:r>
          </a:p>
          <a:p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А месяц январь иногда даже так и называли – </a:t>
            </a:r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" снеговик". 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3357562"/>
            <a:ext cx="8215370" cy="3071834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ru-RU" sz="2000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Для нашего народа снеговик – тоже один из любимых новогодних персонажей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algn="ctr"/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В славных советских мультфильмах "  Снеговик-почтовик",   "  Когда зажигаются елки"   снеговик выступает как верный помощник Деда Мороза по хозяйству</a:t>
            </a: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algn="ctr"/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В Советском  Союзе </a:t>
            </a:r>
            <a:r>
              <a:rPr lang="ru-RU" sz="20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снеговичков</a:t>
            </a: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 искусно рисовали на поздравительных открытках.</a:t>
            </a:r>
            <a:endParaRPr lang="ru-RU" sz="3200" b="1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 descr="http://ds13.snzsite.ru/images/images/%D0%A1%D0%BD%D0%B5%D0%B3%D0%BE%D0%B2%D0%B8%D0%BA-%D0%BF%D0%BE%D1%87%D1%82%D0%BE%D0%B2%D0%B8%D0%BA-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500042"/>
            <a:ext cx="457203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ый большой снеговик фото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04"/>
            <a:ext cx="5572164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143504" y="500042"/>
            <a:ext cx="3643338" cy="6001643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Самый высокий в Европе снеговик красуется на склонах горнолыжного курорта в Австрии, в городе </a:t>
            </a:r>
            <a:r>
              <a:rPr lang="ru-RU" sz="24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Гальтюр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его высота достигла 16 метров 70 сантиметров.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А рекорд по созданию самого высокого снеговика в мире был установлен в Соединенных Штатах Америки в 1999 году, его высота – 37 метров 20 сантиметров, а вес – 6 тысяч тонн снега.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857620" y="571480"/>
            <a:ext cx="5000660" cy="6000792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000496" y="571481"/>
            <a:ext cx="42862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* Самый большой снеговик мира красуется в южно-китайской провинции 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Гуандун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, в городе 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Фошань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Его высота превышает 20 метров. Диаметр его шляпы – 6 метров. А нос- " морковка"   – полтора метров!</a:t>
            </a:r>
            <a:b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 </a:t>
            </a:r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* В Латвии 5 декабря 2007 года Центральный банк Латвии выпустил в обращение новый </a:t>
            </a:r>
            <a:r>
              <a:rPr lang="ru-RU" sz="24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однолатовик</a:t>
            </a:r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с изображением снеговика.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 *В Норвегии снеговиков называют белыми троллями.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33794" name="Picture 2" descr="Таких снеговиков вы еще не видели! развлечения, снеговик, творчеств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3500438"/>
            <a:ext cx="2928958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://s1.maminklub.lv/cache/08/87/08879fe1de99015df9338c93f912e54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500042"/>
            <a:ext cx="3544306" cy="325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8" descr="id138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00298" y="571480"/>
            <a:ext cx="3895724" cy="2439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7158" y="2928934"/>
            <a:ext cx="8143932" cy="3429024"/>
          </a:xfrm>
          <a:prstGeom prst="round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Британскому ученому Дэвиду Коксу из лаборатории удалось создать самого маленького снеговика в мире - всего 0,01 миллиметра в ширину или одна пятая ширины среднего человеческого волоса. </a:t>
            </a:r>
            <a:endParaRPr lang="ru-RU" sz="2200" b="1" dirty="0" smtClean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Для того, чтобы как следует рассмотреть интересного снеговика вам понадобится микроскоп. Ученый сделал снеговика из двух крошечных кружков олова.</a:t>
            </a:r>
            <a:endParaRPr lang="ru-RU" sz="22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Самый маленький снеговик на планете Земля  нано-технология, снеговик, учены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3857628"/>
            <a:ext cx="3786214" cy="2536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Самый маленький снеговик на планете Земля  нано-технология, снеговик, ученые"/>
          <p:cNvPicPr>
            <a:picLocks noChangeAspect="1" noChangeArrowheads="1"/>
          </p:cNvPicPr>
          <p:nvPr/>
        </p:nvPicPr>
        <p:blipFill>
          <a:blip r:embed="rId3" cstate="email"/>
          <a:srcRect l="17818" r="18358" b="12958"/>
          <a:stretch>
            <a:fillRect/>
          </a:stretch>
        </p:blipFill>
        <p:spPr bwMode="auto">
          <a:xfrm>
            <a:off x="5214942" y="571480"/>
            <a:ext cx="3217559" cy="3290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14348" y="571480"/>
            <a:ext cx="4214842" cy="3108543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ru-RU" sz="2800" dirty="0" smtClean="0"/>
              <a:t>Канадские ученые сделали малюсенького снеговика размером менее 3 микрон, чтобы продемонстрировать процесс создания </a:t>
            </a:r>
          </a:p>
          <a:p>
            <a:r>
              <a:rPr lang="ru-RU" sz="2800" dirty="0" err="1" smtClean="0"/>
              <a:t>нано-деталей</a:t>
            </a:r>
            <a:r>
              <a:rPr lang="ru-RU" sz="2800" dirty="0" smtClean="0"/>
              <a:t>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3857628"/>
            <a:ext cx="3857620" cy="2308324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Снеговик состоит из 3 сфер размером 0,9 микрон каждая, а рожица у него прорезана с помощью электронного пучка. </a:t>
            </a:r>
            <a:br>
              <a:rPr lang="ru-RU" sz="2400" b="1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642910" y="1071546"/>
            <a:ext cx="8143932" cy="4929222"/>
          </a:xfrm>
          <a:prstGeom prst="roundRect">
            <a:avLst/>
          </a:prstGeom>
          <a:ln w="76200">
            <a:solidFill>
              <a:srgbClr val="33CCFF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Подо льдом уснули речки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А под снегом грядки спят.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 из снега человечков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Налеплю, поставлю в ряд.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Пусть стоят как часовые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Человечки снеговые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</a:p>
          <a:p>
            <a:pPr algn="ctr"/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55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-fotki.yandex.ru/get/9327/121447594.4fd/0_efce6_8c240d3c_XL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1428736"/>
            <a:ext cx="3013897" cy="2459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Таких снеговиков вы еще не видели! развлечения, снеговик, творчество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8360">
            <a:off x="5725647" y="1000698"/>
            <a:ext cx="271464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img-fotki.yandex.ru/get/41743/121447594.917/0_1d489b_72c62f45_orig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840">
            <a:off x="5500694" y="3714752"/>
            <a:ext cx="2749776" cy="266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85720" y="285728"/>
            <a:ext cx="8215370" cy="95410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 января всемирный день снеговика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 февраля день снеговика, отмечается в России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История снеговика  история, снеговик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090506">
            <a:off x="181796" y="1358065"/>
            <a:ext cx="3113089" cy="2693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img-fotki.yandex.ru/get/4132/121447594.22a/0_a8c49_7068a6b6_XL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14414" y="3929066"/>
            <a:ext cx="3844039" cy="2332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86182" y="500043"/>
            <a:ext cx="5072098" cy="612475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Снеговика лепят всей семьей, с друзьями или в одиночку. При этом нужно загадать желание. </a:t>
            </a:r>
          </a:p>
          <a:p>
            <a:r>
              <a:rPr lang="ru-RU" sz="2800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Белый снеговик - это ангел, и он может перенести желание людей на небо к Богу. </a:t>
            </a: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Маленькую фигурку лепили из свежевыпавшего снега, шептали свое желание, и ждали, когда " снежный ангел"   испарится, а значит, желание будет перенесено с земли на небо, услышано и исполнено.</a:t>
            </a:r>
            <a:endParaRPr lang="ru-RU" sz="28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Рисунок 3" descr="снеговики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00042"/>
            <a:ext cx="3071834" cy="3062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история снеговика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500438"/>
            <a:ext cx="2714644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4130/121447594.22a/0_a8c46_1c46682d_XL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8"/>
            <a:ext cx="421484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Таких снеговиков вы еще не видели! развлечения, снеговик, творчество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786190"/>
            <a:ext cx="4000528" cy="2752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img-fotki.yandex.ru/get/4115/121447594.22a/0_a8c4c_58d3f58d_XL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57166"/>
            <a:ext cx="3940193" cy="260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Таких снеговиков вы еще не видели! развлечения, снеговик, творчество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071810"/>
            <a:ext cx="3643338" cy="348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://img-fotki.yandex.ru/get/4116/121447594.22a/0_a8c31_96e08c04_XL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642918"/>
            <a:ext cx="3071834" cy="2383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500034" y="4357694"/>
            <a:ext cx="56948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1"/>
              </a:solidFill>
              <a:latin typeface="Monotype Corsiva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1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ru-RU" sz="2000" dirty="0" smtClean="0">
                <a:solidFill>
                  <a:schemeClr val="accent1"/>
                </a:solidFill>
                <a:latin typeface="Monotype Corsiva" pitchFamily="66" charset="0"/>
                <a:cs typeface="Arial" charset="0"/>
              </a:rPr>
              <a:t> </a:t>
            </a:r>
            <a:endParaRPr lang="ru-RU" sz="2000" dirty="0">
              <a:solidFill>
                <a:schemeClr val="accent1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785794"/>
            <a:ext cx="48577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Снеговик </a:t>
            </a:r>
            <a:r>
              <a:rPr lang="ru-RU" dirty="0" smtClean="0"/>
              <a:t>– это  ключевой герой новогодних и рождественских   праздников. Изготовленные своими руками Снеговики,  как правило получаются очень забавными, становятся ярким украшением для новогодней ёлки и дома. В нашей группе оформили выставку снеговиков, родители проявили творчество и фантазию. Каких только снеговиков  не сделали. Поделочным материалом послужили  нитки, бумага, картон,  вата, лампочки, </a:t>
            </a:r>
            <a:r>
              <a:rPr lang="ru-RU" dirty="0" err="1" smtClean="0"/>
              <a:t>синтепон</a:t>
            </a:r>
            <a:r>
              <a:rPr lang="ru-RU" dirty="0" smtClean="0"/>
              <a:t>. Молодцы и родители и дети, Ребята тоже потрудились на славу. Рисовали гуашью, делали аппликацию из бумаги, лепили из пластилина, из подручного материала ( ватных дисков ).Совместное творчество взрослых и детей позволяет  укрепить эмоциональные, семейные связи и доставляет приятные минуты  общения.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Наше творчество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85541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10118_142618.jpg"/>
          <p:cNvPicPr>
            <a:picLocks noChangeAspect="1"/>
          </p:cNvPicPr>
          <p:nvPr/>
        </p:nvPicPr>
        <p:blipFill>
          <a:blip r:embed="rId2" cstate="print"/>
          <a:srcRect t="14286" r="2040"/>
          <a:stretch>
            <a:fillRect/>
          </a:stretch>
        </p:blipFill>
        <p:spPr>
          <a:xfrm>
            <a:off x="785786" y="857232"/>
            <a:ext cx="7728973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45" y="980728"/>
            <a:ext cx="384310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53" y="2924944"/>
            <a:ext cx="4034967" cy="303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98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IKSbdqMboq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4214842" cy="3161132"/>
          </a:xfrm>
          <a:prstGeom prst="rect">
            <a:avLst/>
          </a:prstGeom>
        </p:spPr>
      </p:pic>
      <p:pic>
        <p:nvPicPr>
          <p:cNvPr id="4" name="Рисунок 3" descr="vs7c5zuNKq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57166"/>
            <a:ext cx="4405343" cy="3214709"/>
          </a:xfrm>
          <a:prstGeom prst="rect">
            <a:avLst/>
          </a:prstGeom>
        </p:spPr>
      </p:pic>
      <p:pic>
        <p:nvPicPr>
          <p:cNvPr id="5" name="Рисунок 4" descr="bg5f0hgdf4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571876"/>
            <a:ext cx="3929090" cy="2857520"/>
          </a:xfrm>
          <a:prstGeom prst="rect">
            <a:avLst/>
          </a:prstGeom>
        </p:spPr>
      </p:pic>
      <p:pic>
        <p:nvPicPr>
          <p:cNvPr id="8" name="Рисунок 7" descr="smD4_mCsk0w.jpg"/>
          <p:cNvPicPr>
            <a:picLocks noChangeAspect="1"/>
          </p:cNvPicPr>
          <p:nvPr/>
        </p:nvPicPr>
        <p:blipFill>
          <a:blip r:embed="rId5" cstate="print"/>
          <a:srcRect t="8889" r="1666"/>
          <a:stretch>
            <a:fillRect/>
          </a:stretch>
        </p:blipFill>
        <p:spPr>
          <a:xfrm>
            <a:off x="4429124" y="3571876"/>
            <a:ext cx="4429156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736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</a:t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</a:t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ВНИМАНИЕ!</a:t>
            </a:r>
            <a:endParaRPr lang="ru-RU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85786" y="1285860"/>
            <a:ext cx="7643866" cy="3857652"/>
            <a:chOff x="714348" y="1285860"/>
            <a:chExt cx="7643866" cy="3857652"/>
          </a:xfrm>
        </p:grpSpPr>
        <p:pic>
          <p:nvPicPr>
            <p:cNvPr id="6" name="Picture 4" descr="http://primdou63.ru/public/users/994/img/noviy-god22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429388" y="3143248"/>
              <a:ext cx="1928826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928662" y="1785926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ru-RU" dirty="0" smtClean="0"/>
            </a:p>
          </p:txBody>
        </p:sp>
        <p:pic>
          <p:nvPicPr>
            <p:cNvPr id="8" name="Picture 2" descr="https://im1-tub-ru.yandex.net/i?id=97c043e2a070ae6ba2835c592474faef-l&amp;n=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57224" y="1285860"/>
              <a:ext cx="1738542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2" descr="https://im1-tub-ru.yandex.net/i?id=97c043e2a070ae6ba2835c592474faef-l&amp;n=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714612" y="1285860"/>
              <a:ext cx="1738542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2" descr="https://im1-tub-ru.yandex.net/i?id=97c043e2a070ae6ba2835c592474faef-l&amp;n=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1357298"/>
              <a:ext cx="1738542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2" descr="https://im1-tub-ru.yandex.net/i?id=97c043e2a070ae6ba2835c592474faef-l&amp;n=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9388" y="1285860"/>
              <a:ext cx="1738542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4" descr="http://primdou63.ru/public/users/994/img/noviy-god22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14348" y="3214686"/>
              <a:ext cx="1928826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4" descr="http://primdou63.ru/public/users/994/img/noviy-god22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786050" y="3143248"/>
              <a:ext cx="1928826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4" descr="http://primdou63.ru/public/users/994/img/noviy-god22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14876" y="3214686"/>
              <a:ext cx="1928826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</a:rPr>
              <a:t>История появления снеговика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/>
            </a:r>
            <a:b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686304" cy="5126055"/>
          </a:xfrm>
        </p:spPr>
        <p:txBody>
          <a:bodyPr/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Если верить старинному преданию, в конце XV века, примерно в 1493 году, итальянский скульптор, архитектор, поэт Микеланджело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Буонарроти</a:t>
            </a:r>
            <a:r>
              <a:rPr lang="ru-RU" sz="1600" b="1" i="1" dirty="0" smtClean="0">
                <a:solidFill>
                  <a:srgbClr val="7030A0"/>
                </a:solidFill>
              </a:rPr>
              <a:t> впервые слепил снежную фигуру.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endParaRPr lang="ru-RU" sz="1600" b="1" i="1" dirty="0" smtClean="0"/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 По данным исторических исследований, первое письменное упоминание о снеговике встречается в книге XVIII века: там говорится о "  красивом снеговике"   гигантских размеров.</a:t>
            </a:r>
            <a:br>
              <a:rPr lang="ru-RU" sz="1600" b="1" i="1" dirty="0" smtClean="0">
                <a:solidFill>
                  <a:srgbClr val="0070C0"/>
                </a:solidFill>
              </a:rPr>
            </a:br>
            <a:r>
              <a:rPr lang="ru-RU" sz="1600" b="1" i="1" dirty="0" smtClean="0">
                <a:solidFill>
                  <a:srgbClr val="0070C0"/>
                </a:solidFill>
              </a:rPr>
              <a:t> А само слово "  снеговик"   изначально возникло в немецком языке.</a:t>
            </a:r>
          </a:p>
          <a:p>
            <a:pPr>
              <a:buNone/>
            </a:pPr>
            <a:endParaRPr lang="ru-RU" sz="1600" b="1" i="1" dirty="0" smtClean="0"/>
          </a:p>
          <a:p>
            <a:r>
              <a:rPr lang="ru-RU" sz="1600" b="1" i="1" dirty="0" smtClean="0"/>
              <a:t> </a:t>
            </a:r>
            <a:r>
              <a:rPr lang="ru-RU" sz="1600" b="1" i="1" dirty="0" smtClean="0">
                <a:solidFill>
                  <a:srgbClr val="33CCFF"/>
                </a:solidFill>
              </a:rPr>
              <a:t>Изображение снеговика впервые появилось в качестве иллюстрации к детской книжке с песнями, изданной в Лейпциге</a:t>
            </a:r>
            <a:r>
              <a:rPr lang="ru-RU" sz="1600" b="1" i="1" dirty="0" smtClean="0"/>
              <a:t>.</a:t>
            </a:r>
            <a:endParaRPr lang="ru-RU" sz="1600" b="1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6" name="Picture 2" descr="http://img-fotki.yandex.ru/get/9092/11206178.547/0_ec94a_9a823a34_or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3214686"/>
            <a:ext cx="3686172" cy="2913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kladraz.ru/upload/blogs/3081_f9c2401e59affedb1ba1f5dd607cc97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1071546"/>
            <a:ext cx="318468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b="1" i="1" dirty="0" smtClean="0">
                <a:solidFill>
                  <a:srgbClr val="7030A0"/>
                </a:solidFill>
              </a:rPr>
              <a:t>Первые снеговики изображались недобрыми свирепыми снежными монстрами впечатляющих размеров.</a:t>
            </a:r>
            <a:r>
              <a:rPr lang="ru-RU" sz="1800" b="1" i="1" dirty="0" smtClean="0"/>
              <a:t> </a:t>
            </a:r>
          </a:p>
          <a:p>
            <a:pPr>
              <a:buNone/>
            </a:pPr>
            <a:endParaRPr lang="ru-RU" sz="1800" b="1" i="1" dirty="0" smtClean="0"/>
          </a:p>
          <a:p>
            <a:r>
              <a:rPr lang="ru-RU" sz="1800" b="1" i="1" dirty="0" smtClean="0">
                <a:solidFill>
                  <a:srgbClr val="0070C0"/>
                </a:solidFill>
              </a:rPr>
              <a:t>Это не случайно, ведь в те давние времена безжалостные зимы с лютыми морозами и промозглыми вьюгами приносили немало хлопот. </a:t>
            </a:r>
          </a:p>
          <a:p>
            <a:pPr>
              <a:buNone/>
            </a:pPr>
            <a:endParaRPr lang="ru-RU" sz="1800" b="1" i="1" dirty="0" smtClean="0">
              <a:solidFill>
                <a:srgbClr val="0070C0"/>
              </a:solidFill>
            </a:endParaRPr>
          </a:p>
          <a:p>
            <a:r>
              <a:rPr lang="ru-RU" sz="1800" b="1" i="1" dirty="0" smtClean="0">
                <a:solidFill>
                  <a:srgbClr val="002060"/>
                </a:solidFill>
              </a:rPr>
              <a:t>Тогда и появились поверья, согласно которым снеговики представляют реальную угрозу для людей.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http://s014.radikal.ru/i326/1101/e7/59b878860c86.jpg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2643182"/>
            <a:ext cx="418147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</a:rPr>
              <a:t>А в Норвегии существовало предание о том, что снеговиков опасно разглядывать поздним вечером из-за шторы.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К тому же, дурным знаком считалось встретить снежную фигуру ночью: ее рекомендовалось обойти стороной.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dirty="0"/>
          </a:p>
        </p:txBody>
      </p:sp>
      <p:pic>
        <p:nvPicPr>
          <p:cNvPr id="4" name="Содержимое 3" descr="снеговик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2857496"/>
            <a:ext cx="3772677" cy="3482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s3.livemaster.ru/zhurnalfoto/c/8/5/151020010656.jpe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857232"/>
            <a:ext cx="3541717" cy="507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57158" y="428604"/>
            <a:ext cx="4714908" cy="5857916"/>
          </a:xfrm>
          <a:prstGeom prst="flowChartAlternate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600" dirty="0" smtClean="0"/>
              <a:t> </a:t>
            </a:r>
            <a:r>
              <a:rPr lang="ru-RU" sz="2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Классический снеговик, состоящий из трех снежных шаров, и носом-морковкой, появился совсем недавно, в конце XIX века. </a:t>
            </a:r>
            <a:r>
              <a:rPr lang="ru-RU" sz="26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 </a:t>
            </a:r>
            <a:r>
              <a:rPr lang="ru-RU" sz="26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Снежные создания "подобрели" и вскоре стали незаменимым атрибутом Рождества и Нового года.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 </a:t>
            </a:r>
            <a:r>
              <a:rPr lang="ru-RU" sz="2600" dirty="0" smtClean="0">
                <a:ln>
                  <a:solidFill>
                    <a:srgbClr val="92D050"/>
                  </a:solidFill>
                </a:ln>
              </a:rPr>
              <a:t>Потом этот забавный герой стал одним из любимых персонажей рождественских и новогодних открыток. </a:t>
            </a:r>
            <a:endParaRPr lang="ru-RU" sz="2600" b="1" dirty="0" smtClean="0">
              <a:ln>
                <a:solidFill>
                  <a:srgbClr val="92D05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642910" y="4857760"/>
            <a:ext cx="8143932" cy="1571636"/>
          </a:xfrm>
          <a:prstGeom prst="flowChartAlternate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По старинной европейской притче, святой Франциск Ассизский считал создание снеговиков своеобразным методом борьбы с бесами. </a:t>
            </a:r>
            <a:endParaRPr lang="ru-RU" sz="4000" b="1" dirty="0" smtClean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Рисунок 4" descr="http://s014.radikal.ru/i326/1101/c0/ac49de6a114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428604"/>
            <a:ext cx="5643602" cy="4429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357166"/>
            <a:ext cx="3214710" cy="6143668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В Европе снеговиков всегда лепили рядом с домами, щедро украшали гирляндами и домашней утварью, укутывали в шарфы, а в руки вручали ветвистые метлы.</a:t>
            </a:r>
          </a:p>
        </p:txBody>
      </p:sp>
      <p:pic>
        <p:nvPicPr>
          <p:cNvPr id="4" name="Рисунок 3" descr="https://cs3.livemaster.ru/zhurnalfoto/e/8/2/151020010656.jpe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285728"/>
            <a:ext cx="5113384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613</Words>
  <Application>Microsoft Office PowerPoint</Application>
  <PresentationFormat>Экран (4:3)</PresentationFormat>
  <Paragraphs>61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1_Тема Office</vt:lpstr>
      <vt:lpstr>Презентация PowerPoint</vt:lpstr>
      <vt:lpstr>Презентация PowerPoint</vt:lpstr>
      <vt:lpstr>Презентация PowerPoint</vt:lpstr>
      <vt:lpstr>История появления снеговика </vt:lpstr>
      <vt:lpstr>Презентация PowerPoint</vt:lpstr>
      <vt:lpstr>А в Норвегии существовало предание о том, что снеговиков опасно разглядывать поздним вечером из-за шторы. К тому же, дурным знаком считалось встретить снежную фигуру ночью: ее рекомендовалось обойти стороной.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Снеговикам посвящены замечательные детские сказки.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Наше творчество</vt:lpstr>
      <vt:lpstr>Презентация PowerPoint</vt:lpstr>
      <vt:lpstr>Презентация PowerPoint</vt:lpstr>
      <vt:lpstr>Презентация PowerPoint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ПК</cp:lastModifiedBy>
  <cp:revision>98</cp:revision>
  <dcterms:created xsi:type="dcterms:W3CDTF">2014-07-06T18:18:01Z</dcterms:created>
  <dcterms:modified xsi:type="dcterms:W3CDTF">2021-02-01T15:07:29Z</dcterms:modified>
</cp:coreProperties>
</file>