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8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4" r:id="rId12"/>
    <p:sldId id="266" r:id="rId13"/>
    <p:sldId id="267" r:id="rId14"/>
    <p:sldId id="268" r:id="rId15"/>
    <p:sldId id="269" r:id="rId16"/>
    <p:sldId id="270" r:id="rId17"/>
    <p:sldId id="271" r:id="rId18"/>
    <p:sldId id="273" r:id="rId19"/>
    <p:sldId id="272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41" autoAdjust="0"/>
    <p:restoredTop sz="94660"/>
  </p:normalViewPr>
  <p:slideViewPr>
    <p:cSldViewPr>
      <p:cViewPr>
        <p:scale>
          <a:sx n="76" d="100"/>
          <a:sy n="76" d="100"/>
        </p:scale>
        <p:origin x="-1164" y="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B441F7-AF98-49A6-80B5-16AE7516653C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FD19D3-5CBC-4224-AC8F-3AC004B758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3665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Подготовила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D19D3-5CBC-4224-AC8F-3AC004B758EE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46202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4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Music\&#1044;&#1077;&#1090;&#1089;&#1082;&#1080;&#1077;%20&#1087;&#1077;&#1089;&#1085;&#1080;\svecshennaya_vojna_-_vstavaj_strana_ogromnaya_vstavaj_na_iplayer_fm.mp3" TargetMode="Externa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s12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381000"/>
            <a:ext cx="97536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209959" y="5445224"/>
            <a:ext cx="32596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Подготовила: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Воспитатель Махмудова Д.Н.</a:t>
            </a:r>
            <a:endParaRPr lang="ru-RU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3830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0090620-bel.jpg"/>
          <p:cNvPicPr>
            <a:picLocks noChangeAspect="1"/>
          </p:cNvPicPr>
          <p:nvPr/>
        </p:nvPicPr>
        <p:blipFill>
          <a:blip r:embed="rId3"/>
          <a:srcRect l="919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14282" y="214290"/>
            <a:ext cx="574708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Вставай, страна огромная,</a:t>
            </a:r>
          </a:p>
          <a:p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Вставай, на смертный бой!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svecshennaya_vojna_-_vstavaj_strana_ogromnaya_vstavaj_na_iplayer_fm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215338" y="5929330"/>
            <a:ext cx="714356" cy="7143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numSld="12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0003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14282" y="214290"/>
            <a:ext cx="624267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 фашистской силой тёмною,</a:t>
            </a:r>
          </a:p>
          <a:p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 проклятою ордой!</a:t>
            </a:r>
            <a:endParaRPr lang="ru-RU" sz="36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92140130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22256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85720" y="214290"/>
            <a:ext cx="555882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Пусть ярость благородная</a:t>
            </a:r>
          </a:p>
          <a:p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Вскипает как волна!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015-010-Vtoraja-mirovaja-vojna-Bolshaja-chast-vojny-prokhodila-na-territorii-SSSR.jpg"/>
          <p:cNvPicPr>
            <a:picLocks noChangeAspect="1"/>
          </p:cNvPicPr>
          <p:nvPr/>
        </p:nvPicPr>
        <p:blipFill>
          <a:blip r:embed="rId2"/>
          <a:srcRect t="10416"/>
          <a:stretch>
            <a:fillRect/>
          </a:stretch>
        </p:blipFill>
        <p:spPr>
          <a:xfrm>
            <a:off x="0" y="-1"/>
            <a:ext cx="9144000" cy="68315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14282" y="214290"/>
            <a:ext cx="477201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Идёт война народная,</a:t>
            </a:r>
          </a:p>
          <a:p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Священная война!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Красная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51686569_kovshova_nv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48" y="785794"/>
            <a:ext cx="4432490" cy="55228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______________%20__________________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357166"/>
            <a:ext cx="4643437" cy="29624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41380.2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190" y="3429000"/>
            <a:ext cx="3929090" cy="31277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sav-130_01.jpg"/>
          <p:cNvPicPr>
            <a:picLocks noChangeAspect="1"/>
          </p:cNvPicPr>
          <p:nvPr/>
        </p:nvPicPr>
        <p:blipFill>
          <a:blip r:embed="rId4"/>
          <a:srcRect t="16099"/>
          <a:stretch>
            <a:fillRect/>
          </a:stretch>
        </p:blipFill>
        <p:spPr>
          <a:xfrm>
            <a:off x="1142976" y="3429000"/>
            <a:ext cx="2879813" cy="3143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gun_01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9190" y="357167"/>
            <a:ext cx="3952872" cy="29289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142852"/>
            <a:ext cx="4313053" cy="6572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103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42852"/>
            <a:ext cx="4353517" cy="35718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0a30211d3fe0ccc9d4f93e55dcdee8bb.jpeg"/>
          <p:cNvPicPr>
            <a:picLocks noChangeAspect="1"/>
          </p:cNvPicPr>
          <p:nvPr/>
        </p:nvPicPr>
        <p:blipFill>
          <a:blip r:embed="rId4"/>
          <a:srcRect l="16364"/>
          <a:stretch>
            <a:fillRect/>
          </a:stretch>
        </p:blipFill>
        <p:spPr>
          <a:xfrm>
            <a:off x="4567799" y="3643314"/>
            <a:ext cx="4357718" cy="30674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6_warkids_46561.jpg"/>
          <p:cNvPicPr>
            <a:picLocks noChangeAspect="1"/>
          </p:cNvPicPr>
          <p:nvPr/>
        </p:nvPicPr>
        <p:blipFill>
          <a:blip r:embed="rId2"/>
          <a:srcRect r="13334" b="6422"/>
          <a:stretch>
            <a:fillRect/>
          </a:stretch>
        </p:blipFill>
        <p:spPr>
          <a:xfrm>
            <a:off x="273114" y="285728"/>
            <a:ext cx="4370323" cy="3286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18127.jpg"/>
          <p:cNvPicPr>
            <a:picLocks noChangeAspect="1"/>
          </p:cNvPicPr>
          <p:nvPr/>
        </p:nvPicPr>
        <p:blipFill>
          <a:blip r:embed="rId3"/>
          <a:srcRect l="2022" t="3261"/>
          <a:stretch>
            <a:fillRect/>
          </a:stretch>
        </p:blipFill>
        <p:spPr>
          <a:xfrm>
            <a:off x="4786314" y="285728"/>
            <a:ext cx="4170177" cy="62151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Soviet_Child_Soldier.JPG"/>
          <p:cNvPicPr>
            <a:picLocks noChangeAspect="1"/>
          </p:cNvPicPr>
          <p:nvPr/>
        </p:nvPicPr>
        <p:blipFill>
          <a:blip r:embed="rId4"/>
          <a:srcRect t="3724" b="16219"/>
          <a:stretch>
            <a:fillRect/>
          </a:stretch>
        </p:blipFill>
        <p:spPr>
          <a:xfrm>
            <a:off x="285720" y="3643314"/>
            <a:ext cx="4357717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be6-714835-9c4a9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69964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857488" y="500042"/>
            <a:ext cx="35719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i="1" dirty="0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9 </a:t>
            </a:r>
            <a:r>
              <a:rPr lang="ru-RU" sz="8800" b="1" i="1" dirty="0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Мая</a:t>
            </a:r>
            <a:endParaRPr lang="ru-RU" sz="8800" b="1" i="1" dirty="0">
              <a:ln w="18415" cmpd="sng">
                <a:solidFill>
                  <a:srgbClr val="FFC000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2976" y="2143116"/>
            <a:ext cx="738016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b="1" i="1" dirty="0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День Победы</a:t>
            </a:r>
            <a:endParaRPr lang="ru-RU" sz="9600" b="1" i="1" dirty="0">
              <a:ln w="18415" cmpd="sng">
                <a:solidFill>
                  <a:srgbClr val="FFC000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049304" y="5657671"/>
            <a:ext cx="569916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i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Подготовил: </a:t>
            </a:r>
            <a:r>
              <a:rPr lang="ru-RU" sz="2400" b="1" i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воспитатель </a:t>
            </a:r>
            <a:endParaRPr lang="ru-RU" sz="2400" b="1" i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algn="ctr"/>
            <a:r>
              <a:rPr lang="ru-RU" sz="2400" b="1" i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Махмудова Д.Н.</a:t>
            </a:r>
            <a:endParaRPr lang="ru-RU" sz="2400" b="1" i="1" cap="none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http://img-fotki.yandex.ru/get/55/valovsochi.59/0_34ba8_661f2db9_X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79563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d0f76253613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66384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782486" y="714356"/>
            <a:ext cx="5579028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9 мая</a:t>
            </a:r>
          </a:p>
          <a:p>
            <a:pPr algn="ctr"/>
            <a:r>
              <a:rPr lang="ru-RU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День Победы!!!</a:t>
            </a:r>
            <a:endParaRPr lang="ru-RU" sz="6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150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304850872_georgievskaya-lentochk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57224" y="500042"/>
            <a:ext cx="7500990" cy="563231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"/>
            <a:r>
              <a:rPr lang="ru-RU" sz="3600" b="1" cap="none" spc="50" dirty="0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Георгиевская лента – </a:t>
            </a:r>
            <a:r>
              <a:rPr lang="ru-RU" sz="3600" b="1" cap="none" spc="50" dirty="0" err="1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биколор</a:t>
            </a:r>
            <a:r>
              <a:rPr lang="ru-RU" sz="3600" b="1" cap="none" spc="50" dirty="0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(двухцветная)</a:t>
            </a:r>
          </a:p>
          <a:p>
            <a:pPr algn="just"/>
            <a:r>
              <a:rPr lang="ru-RU" sz="3600" b="1" spc="50" dirty="0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оранжевого и чёрного цветов. Ведёт свою историю</a:t>
            </a:r>
          </a:p>
          <a:p>
            <a:pPr algn="just"/>
            <a:r>
              <a:rPr lang="ru-RU" sz="3600" b="1" spc="50" dirty="0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</a:t>
            </a:r>
            <a:r>
              <a:rPr lang="ru-RU" sz="3600" b="1" cap="none" spc="50" dirty="0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 ленты к солдатскому ордену «Георгия Победоносца»,</a:t>
            </a:r>
          </a:p>
          <a:p>
            <a:pPr algn="just"/>
            <a:r>
              <a:rPr lang="ru-RU" sz="3600" b="1" cap="none" spc="50" dirty="0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учреждённого 26 ноября 1796 года, императрицей Екатериной 2.</a:t>
            </a:r>
          </a:p>
          <a:p>
            <a:pPr algn="just"/>
            <a:r>
              <a:rPr lang="ru-RU" sz="3600" b="1" cap="none" spc="50" dirty="0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Эти полосы символизирует огонь и дым войны.</a:t>
            </a:r>
            <a:endParaRPr lang="ru-RU" sz="3600" b="1" cap="none" spc="50" dirty="0">
              <a:ln w="11430"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.jpeg"/>
          <p:cNvPicPr>
            <a:picLocks noChangeAspect="1"/>
          </p:cNvPicPr>
          <p:nvPr/>
        </p:nvPicPr>
        <p:blipFill>
          <a:blip r:embed="rId2"/>
          <a:srcRect r="10974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W91MI_img.jpg"/>
          <p:cNvPicPr>
            <a:picLocks noChangeAspect="1"/>
          </p:cNvPicPr>
          <p:nvPr/>
        </p:nvPicPr>
        <p:blipFill>
          <a:blip r:embed="rId2"/>
          <a:srcRect r="19604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en-pobedy-2012-0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22563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-769.jpg"/>
          <p:cNvPicPr>
            <a:picLocks noChangeAspect="1"/>
          </p:cNvPicPr>
          <p:nvPr/>
        </p:nvPicPr>
        <p:blipFill>
          <a:blip r:embed="rId2"/>
          <a:srcRect l="6976" r="4135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3653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2202601" y="571480"/>
            <a:ext cx="47387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Мы – помним!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7be63c40-2fec-4e8d-b321-77ee261fab9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3" y="0"/>
            <a:ext cx="9130473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500298" y="571480"/>
            <a:ext cx="40909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Мы – знаем!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_6f8a1_dbd48dc4_XL.jpg"/>
          <p:cNvPicPr>
            <a:picLocks noChangeAspect="1"/>
          </p:cNvPicPr>
          <p:nvPr/>
        </p:nvPicPr>
        <p:blipFill>
          <a:blip r:embed="rId2"/>
          <a:srcRect l="7031" r="3125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1214414" y="0"/>
            <a:ext cx="7572428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smtClean="0">
                <a:ln>
                  <a:solidFill>
                    <a:srgbClr val="FF0000"/>
                  </a:solidFill>
                </a:ln>
                <a:solidFill>
                  <a:srgbClr val="002060"/>
                </a:solidFill>
              </a:rPr>
              <a:t>Летней ночью, на рассвете,</a:t>
            </a:r>
          </a:p>
          <a:p>
            <a:r>
              <a:rPr lang="ru-RU" sz="3600" b="1" i="1" dirty="0" smtClean="0">
                <a:ln>
                  <a:solidFill>
                    <a:srgbClr val="FF0000"/>
                  </a:solidFill>
                </a:ln>
                <a:solidFill>
                  <a:srgbClr val="002060"/>
                </a:solidFill>
              </a:rPr>
              <a:t> Гитлер дал войскам приказ</a:t>
            </a:r>
          </a:p>
          <a:p>
            <a:r>
              <a:rPr lang="ru-RU" sz="3600" b="1" i="1" dirty="0" smtClean="0">
                <a:ln>
                  <a:solidFill>
                    <a:srgbClr val="FF0000"/>
                  </a:solidFill>
                </a:ln>
                <a:solidFill>
                  <a:srgbClr val="002060"/>
                </a:solidFill>
              </a:rPr>
              <a:t> И послал солдат немецких</a:t>
            </a:r>
          </a:p>
          <a:p>
            <a:r>
              <a:rPr lang="ru-RU" sz="3600" b="1" i="1" dirty="0" smtClean="0">
                <a:ln>
                  <a:solidFill>
                    <a:srgbClr val="FF0000"/>
                  </a:solidFill>
                </a:ln>
                <a:solidFill>
                  <a:srgbClr val="002060"/>
                </a:solidFill>
              </a:rPr>
              <a:t> Против всех людей советских –</a:t>
            </a:r>
          </a:p>
          <a:p>
            <a:r>
              <a:rPr lang="ru-RU" sz="3600" b="1" i="1" dirty="0" smtClean="0">
                <a:ln>
                  <a:solidFill>
                    <a:srgbClr val="FF0000"/>
                  </a:solidFill>
                </a:ln>
                <a:solidFill>
                  <a:srgbClr val="002060"/>
                </a:solidFill>
              </a:rPr>
              <a:t> Это значит – против нас.</a:t>
            </a:r>
          </a:p>
          <a:p>
            <a:endParaRPr lang="ru-RU" sz="3600" b="1" i="1" dirty="0" smtClean="0">
              <a:ln>
                <a:solidFill>
                  <a:srgbClr val="FF0000"/>
                </a:solidFill>
              </a:ln>
              <a:solidFill>
                <a:srgbClr val="002060"/>
              </a:solidFill>
            </a:endParaRPr>
          </a:p>
          <a:p>
            <a:r>
              <a:rPr lang="ru-RU" sz="3600" b="1" i="1" dirty="0" smtClean="0">
                <a:ln>
                  <a:solidFill>
                    <a:srgbClr val="FF0000"/>
                  </a:solidFill>
                </a:ln>
                <a:solidFill>
                  <a:srgbClr val="002060"/>
                </a:solidFill>
              </a:rPr>
              <a:t>Он хотел людей свободных</a:t>
            </a:r>
          </a:p>
          <a:p>
            <a:r>
              <a:rPr lang="ru-RU" sz="3600" b="1" i="1" dirty="0" smtClean="0">
                <a:ln>
                  <a:solidFill>
                    <a:srgbClr val="FF0000"/>
                  </a:solidFill>
                </a:ln>
                <a:solidFill>
                  <a:srgbClr val="002060"/>
                </a:solidFill>
              </a:rPr>
              <a:t> Превратить в рабов голодных,</a:t>
            </a:r>
          </a:p>
          <a:p>
            <a:r>
              <a:rPr lang="ru-RU" sz="3600" b="1" i="1" dirty="0" smtClean="0">
                <a:ln>
                  <a:solidFill>
                    <a:srgbClr val="FF0000"/>
                  </a:solidFill>
                </a:ln>
                <a:solidFill>
                  <a:srgbClr val="002060"/>
                </a:solidFill>
              </a:rPr>
              <a:t> Навсегда лишить всего.</a:t>
            </a:r>
          </a:p>
          <a:p>
            <a:r>
              <a:rPr lang="ru-RU" sz="3600" b="1" i="1" dirty="0" smtClean="0">
                <a:ln>
                  <a:solidFill>
                    <a:srgbClr val="FF0000"/>
                  </a:solidFill>
                </a:ln>
                <a:solidFill>
                  <a:srgbClr val="002060"/>
                </a:solidFill>
              </a:rPr>
              <a:t> А упорных и восставших,</a:t>
            </a:r>
          </a:p>
          <a:p>
            <a:r>
              <a:rPr lang="ru-RU" sz="3600" b="1" i="1" dirty="0" smtClean="0">
                <a:ln>
                  <a:solidFill>
                    <a:srgbClr val="FF0000"/>
                  </a:solidFill>
                </a:ln>
                <a:solidFill>
                  <a:srgbClr val="002060"/>
                </a:solidFill>
              </a:rPr>
              <a:t> На колени не упавших,</a:t>
            </a:r>
          </a:p>
          <a:p>
            <a:r>
              <a:rPr lang="ru-RU" sz="3600" b="1" i="1" dirty="0" smtClean="0">
                <a:ln>
                  <a:solidFill>
                    <a:srgbClr val="FF0000"/>
                  </a:solidFill>
                </a:ln>
                <a:solidFill>
                  <a:srgbClr val="002060"/>
                </a:solidFill>
              </a:rPr>
              <a:t> Истребить до одного!</a:t>
            </a:r>
            <a:endParaRPr lang="ru-RU" sz="3600" b="1" i="1" dirty="0">
              <a:ln>
                <a:solidFill>
                  <a:srgbClr val="FF0000"/>
                </a:solidFill>
              </a:ln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714348" y="2643182"/>
            <a:ext cx="7755456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Мы никогда не забудем,</a:t>
            </a:r>
          </a:p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Героев </a:t>
            </a:r>
          </a:p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прошедшей ВОЙНЫ!</a:t>
            </a:r>
          </a:p>
          <a:p>
            <a:pPr algn="ctr"/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99ed8aa2672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den-pobedy-2012-09.jpg"/>
          <p:cNvPicPr>
            <a:picLocks noChangeAspect="1"/>
          </p:cNvPicPr>
          <p:nvPr/>
        </p:nvPicPr>
        <p:blipFill>
          <a:blip r:embed="rId3"/>
          <a:srcRect l="13281" r="11718"/>
          <a:stretch>
            <a:fillRect/>
          </a:stretch>
        </p:blipFill>
        <p:spPr>
          <a:xfrm>
            <a:off x="4357686" y="2571744"/>
            <a:ext cx="4643470" cy="41210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714348" y="500042"/>
            <a:ext cx="45720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День памяти</a:t>
            </a:r>
          </a:p>
          <a:p>
            <a:r>
              <a:rPr lang="ru-RU" sz="2400" b="1" i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День памяти – Победы праздник,</a:t>
            </a:r>
          </a:p>
          <a:p>
            <a:r>
              <a:rPr lang="ru-RU" sz="2400" b="1" i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Несут венков живую вязь,</a:t>
            </a:r>
          </a:p>
          <a:p>
            <a:r>
              <a:rPr lang="ru-RU" sz="2400" b="1" i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Тепло букетов, красок разных, Чтоб не терялась с прошлым связь.</a:t>
            </a:r>
          </a:p>
          <a:p>
            <a:r>
              <a:rPr lang="ru-RU" sz="2400" b="1" i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 плиты скорбные согреты</a:t>
            </a:r>
          </a:p>
          <a:p>
            <a:r>
              <a:rPr lang="ru-RU" sz="2400" b="1" i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Цветов дыханьем полевым.</a:t>
            </a:r>
          </a:p>
          <a:p>
            <a:r>
              <a:rPr lang="ru-RU" sz="2400" b="1" i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Прими, боец,</a:t>
            </a:r>
          </a:p>
          <a:p>
            <a:r>
              <a:rPr lang="ru-RU" sz="2400" b="1" i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Как дар, всё это </a:t>
            </a:r>
          </a:p>
          <a:p>
            <a:r>
              <a:rPr lang="ru-RU" sz="2400" b="1" i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Ведь это нужно,</a:t>
            </a:r>
          </a:p>
          <a:p>
            <a:r>
              <a:rPr lang="ru-RU" sz="2400" b="1" i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Нам,   Живым.</a:t>
            </a:r>
            <a:endParaRPr lang="ru-RU" sz="2400" b="1" i="1" dirty="0">
              <a:ln w="12700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3059051_large.jpeg"/>
          <p:cNvPicPr>
            <a:picLocks noChangeAspect="1"/>
          </p:cNvPicPr>
          <p:nvPr/>
        </p:nvPicPr>
        <p:blipFill>
          <a:blip r:embed="rId2"/>
          <a:srcRect r="11976"/>
          <a:stretch>
            <a:fillRect/>
          </a:stretch>
        </p:blipFill>
        <p:spPr>
          <a:xfrm>
            <a:off x="0" y="0"/>
            <a:ext cx="9144000" cy="69108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88380007_large_2642543_Derevnya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7686" y="0"/>
            <a:ext cx="4786314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3podborka7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357166"/>
            <a:ext cx="5184776" cy="30003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rmussolini-hitler.jpg"/>
          <p:cNvPicPr>
            <a:picLocks noChangeAspect="1"/>
          </p:cNvPicPr>
          <p:nvPr/>
        </p:nvPicPr>
        <p:blipFill>
          <a:blip r:embed="rId3"/>
          <a:srcRect b="23725"/>
          <a:stretch>
            <a:fillRect/>
          </a:stretch>
        </p:blipFill>
        <p:spPr>
          <a:xfrm>
            <a:off x="5572133" y="357166"/>
            <a:ext cx="3082840" cy="30003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71783991_6723125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1935" y="3504060"/>
            <a:ext cx="4670970" cy="30764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576141769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282" y="3500438"/>
            <a:ext cx="3714776" cy="307183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87229-14.jpg"/>
          <p:cNvPicPr>
            <a:picLocks noChangeAspect="1"/>
          </p:cNvPicPr>
          <p:nvPr/>
        </p:nvPicPr>
        <p:blipFill>
          <a:blip r:embed="rId2"/>
          <a:srcRect r="5763"/>
          <a:stretch>
            <a:fillRect/>
          </a:stretch>
        </p:blipFill>
        <p:spPr>
          <a:xfrm>
            <a:off x="-1" y="0"/>
            <a:ext cx="9144001" cy="68013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hoto-10000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 b="15436"/>
          <a:stretch>
            <a:fillRect/>
          </a:stretch>
        </p:blipFill>
        <p:spPr bwMode="auto">
          <a:xfrm>
            <a:off x="0" y="0"/>
            <a:ext cx="5072066" cy="67866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 l="13543" r="26041"/>
          <a:stretch>
            <a:fillRect/>
          </a:stretch>
        </p:blipFill>
        <p:spPr bwMode="auto">
          <a:xfrm>
            <a:off x="5000628" y="0"/>
            <a:ext cx="4143372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9819096_large_016kf7ex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3438" y="285728"/>
            <a:ext cx="4306693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98469840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438" y="3428999"/>
            <a:ext cx="4500562" cy="32247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Soldaten_rote_arme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2844" y="285728"/>
            <a:ext cx="4429156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1296642868_12-419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844" y="3924601"/>
            <a:ext cx="4169382" cy="27191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230</Words>
  <Application>Microsoft Office PowerPoint</Application>
  <PresentationFormat>Экран (4:3)</PresentationFormat>
  <Paragraphs>50</Paragraphs>
  <Slides>31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Айдар</dc:creator>
  <cp:lastModifiedBy>user</cp:lastModifiedBy>
  <cp:revision>16</cp:revision>
  <dcterms:created xsi:type="dcterms:W3CDTF">2013-04-15T16:02:25Z</dcterms:created>
  <dcterms:modified xsi:type="dcterms:W3CDTF">2020-04-30T13:12:37Z</dcterms:modified>
</cp:coreProperties>
</file>