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EB62ED8-0D16-4E5A-AD78-BF936BC4D0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CBBD128-E062-4077-977A-AE7B11480687}" type="datetimeFigureOut">
              <a:rPr lang="ru-RU" smtClean="0"/>
              <a:t>27.03.2022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7992888" cy="21602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дорогам русских народных сказок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368" y="6237312"/>
            <a:ext cx="4030216" cy="44117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Зяблова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1.userapi.com/impf/1d9DqUNuegS-6E0l45_w4Y5B5nfIScXXdaDhLA/UX4YKKn0Qa8.jpg?size=396x276&amp;quality=95&amp;sign=f8f79b2f565af5f95cba8e08e983b8b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28" y="2276872"/>
            <a:ext cx="5472608" cy="38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491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– литературные произведения, в которых рассказывается о чем-то волшебном, необыкновенном. Самые удивительные события обычно в сказках.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86.userapi.com/impf/nGJbLSc4D4qfRrXClP0DdzKkMBOiNtcFFk6YgQ/NaAgHd82DZs.jpg?size=513x367&amp;quality=95&amp;sign=b2b6a80802369201767fb140909aa77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08712" cy="45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5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детей сказки играют очень большую роль: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мышление, внимательность, память и связную речь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словарный запас. В активный словарь ребенка входят новые слова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представление детей об окружающем мире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нравственных понятий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не учит напрямую, хотя в них заложены поучительные содержания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терпение, упорство, настойчивость в достижении своих целей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самостоятельность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способность сопереживать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близки детям по мироощущению, ведь они действуют прежде всего на чувства, на сердце, а уже потом на разум.</a:t>
            </a:r>
          </a:p>
        </p:txBody>
      </p:sp>
    </p:spTree>
    <p:extLst>
      <p:ext uri="{BB962C8B-B14F-4D97-AF65-F5344CB8AC3E}">
        <p14:creationId xmlns:p14="http://schemas.microsoft.com/office/powerpoint/2010/main" val="133130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28682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детьми средней группы «Светлячок» при изучении темы «Народная культура и традиции» уделили много времени русским народным сказкам. Играли в игру – драматизацию по сказке «Колобок».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sun9-85.userapi.com/impf/H3Xddv49ZWm-N4asHvs2v0IjGHhOl4N0VeLvxA/8xOrsNifw0Q.jpg?size=901x1600&amp;quality=95&amp;sign=0bba75d2effbab29e576c5d919a1208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/>
          <a:stretch/>
        </p:blipFill>
        <p:spPr bwMode="auto">
          <a:xfrm>
            <a:off x="467544" y="1610266"/>
            <a:ext cx="3568356" cy="4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0.userapi.com/impf/JMmxVGZl8DgNRDBG4M9bDuuEliuwPVHQB-NPwQ/ef41WPg648Q.jpg?size=901x1600&amp;quality=95&amp;sign=590ae58e75d63d968bc8a861e32a476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b="7048"/>
          <a:stretch/>
        </p:blipFill>
        <p:spPr bwMode="auto">
          <a:xfrm>
            <a:off x="4572000" y="1610267"/>
            <a:ext cx="3422839" cy="50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9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«работали» художниками – иллюстраторами.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 иллюстрации к сказке «Колобок».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80.userapi.com/impf/fzj1i_SUPJYMidlgfSkVL1Ft-PQu7SWiwkkU2A/HTAP-RsEDPM.jpg?size=901x1600&amp;quality=95&amp;sign=c980294226dabb1f0047947edb8a96b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0542"/>
            <a:ext cx="3168352" cy="56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6.userapi.com/impf/Yt9jy7gwBg7VQnHqCXFrRfceiNB9O7saPL-GSg/WfU4WZ4ilfY.jpg?size=901x1600&amp;quality=95&amp;sign=1700700aec4f3efb898d75f31888417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0542"/>
            <a:ext cx="3169728" cy="56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2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8177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Инсценировали сказку «Репка»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un9-85.userapi.com/impf/IaoXENx60Ay_PJYsbxivA6fgBkDZXnNozgg-vw/zrjCi3QTPK4.jpg?size=1600x901&amp;quality=95&amp;sign=db7a9412923ea4bdfae0e34f0a15b05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24607" r="14360" b="-1469"/>
          <a:stretch/>
        </p:blipFill>
        <p:spPr bwMode="auto">
          <a:xfrm>
            <a:off x="302985" y="2132856"/>
            <a:ext cx="46167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62.userapi.com/impf/aH9wE4MtIbUwW1VpbRmBanxxDUZKtIFjcZ4teA/fq2MpbNqClA.jpg?size=901x1600&amp;quality=95&amp;sign=3bf0e3dd815a4a08f209f7e58be607f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22186" r="5955" b="12301"/>
          <a:stretch/>
        </p:blipFill>
        <p:spPr bwMode="auto">
          <a:xfrm>
            <a:off x="5109129" y="1533332"/>
            <a:ext cx="3182112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290" y="385461"/>
            <a:ext cx="536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дидактическую игру «Назови сказку»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36.userapi.com/impf/CIH4TF9DfCyv1t6JElmNFfMQkWzasHZClMxzjA/3uylgq45wJE.jpg?size=639x341&amp;quality=95&amp;sign=6bff1d9c9f3c4c6cef7641be1515283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6" y="1268760"/>
            <a:ext cx="782627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6140" y="260648"/>
            <a:ext cx="491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аппликацию к сказке «Рукавичка»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9.userapi.com/impf/c4RyiCASF01dLs83nQeYZTcgy1v15sJ1URlVkA/4tmVa0u6G9M.jpg?size=1600x901&amp;quality=95&amp;sign=d97123ed10add81518877295598b8f1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97872" cy="45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9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12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 собирали сюжеты сказок из кубиков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52.userapi.com/impf/Q8yFQOp9rR-9b78oYZBiqezTjRfNO4S63PrygA/vu8bSxzxntQ.jpg?size=541x480&amp;quality=95&amp;sign=697cb2bab2dc7e2e2b8bacff52c0011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0758"/>
            <a:ext cx="3687094" cy="30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8.userapi.com/impf/vUUP-Uookf09uMC2YwIngXpjI-lwp-VddgztrA/5C8kQc7pdn8.jpg?size=698x526&amp;quality=95&amp;sign=99f83f3cc92b80c6194afedd91146c6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225582" cy="31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84.userapi.com/impf/hMBzTrz7qGyenZym7Uq3HjWrr9ysDAenY4BWgg/D9oUo6c3Xjs.jpg?size=601x490&amp;quality=95&amp;sign=0d5ece79ed7d419b0e1e38517b8341e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1716"/>
            <a:ext cx="3687094" cy="30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4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</TotalTime>
  <Words>200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По дорогам русских народных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7</cp:revision>
  <dcterms:created xsi:type="dcterms:W3CDTF">2022-03-23T06:12:37Z</dcterms:created>
  <dcterms:modified xsi:type="dcterms:W3CDTF">2022-03-27T16:59:09Z</dcterms:modified>
</cp:coreProperties>
</file>