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63" r:id="rId4"/>
    <p:sldId id="258" r:id="rId5"/>
    <p:sldId id="259" r:id="rId6"/>
    <p:sldId id="261" r:id="rId7"/>
    <p:sldId id="262" r:id="rId8"/>
    <p:sldId id="266" r:id="rId9"/>
    <p:sldId id="284" r:id="rId10"/>
    <p:sldId id="285" r:id="rId11"/>
    <p:sldId id="286" r:id="rId12"/>
    <p:sldId id="287" r:id="rId13"/>
    <p:sldId id="268" r:id="rId14"/>
    <p:sldId id="269" r:id="rId15"/>
    <p:sldId id="270" r:id="rId16"/>
    <p:sldId id="27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0B0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B3FC-59E7-4E85-976E-6AF6DF93DC4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786842" cy="1470025"/>
          </a:xfrm>
        </p:spPr>
        <p:txBody>
          <a:bodyPr>
            <a:noAutofit/>
          </a:bodyPr>
          <a:lstStyle/>
          <a:p>
            <a: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Выставка </a:t>
            </a:r>
            <a:b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</a:br>
            <a:r>
              <a:rPr lang="ru-RU" sz="7200" b="1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«</a:t>
            </a:r>
            <a:r>
              <a:rPr lang="ru-RU" sz="6600" b="1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ОСЕННЯЯ </a:t>
            </a:r>
            <a:r>
              <a:rPr lang="ru-RU" sz="66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ФАНТАЗИЯ</a:t>
            </a:r>
            <a: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» </a:t>
            </a:r>
            <a:b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</a:br>
            <a: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в группе </a:t>
            </a:r>
            <a:b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</a:br>
            <a:r>
              <a:rPr lang="ru-RU" sz="7200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«Колосок»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07220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Презентацию подготовила воспитатель</a:t>
            </a:r>
          </a:p>
          <a:p>
            <a:pPr algn="ctr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Гизатуллина Лилия Халитовна</a:t>
            </a:r>
            <a:endParaRPr lang="ru-RU" sz="20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Егор кропотливо создавал «</a:t>
            </a:r>
            <a:r>
              <a:rPr lang="ru-RU" sz="2800" b="1" dirty="0" err="1">
                <a:solidFill>
                  <a:srgbClr val="FFFF00"/>
                </a:solidFill>
              </a:rPr>
              <a:t>Осенее</a:t>
            </a:r>
            <a:r>
              <a:rPr lang="ru-RU" sz="2800" b="1" dirty="0">
                <a:solidFill>
                  <a:srgbClr val="FFFF00"/>
                </a:solidFill>
              </a:rPr>
              <a:t> дерево»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786322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Таисия вместе с сестрой изготовили картину «Золотая осень» </a:t>
            </a:r>
          </a:p>
        </p:txBody>
      </p:sp>
      <p:pic>
        <p:nvPicPr>
          <p:cNvPr id="6" name="Рисунок 5" descr="150-650x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036524" cy="491237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4722084" cy="342902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7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Лев придумал и сделал своими руками </a:t>
            </a:r>
            <a:r>
              <a:rPr lang="ru-RU" sz="2800" b="1" dirty="0" err="1">
                <a:solidFill>
                  <a:srgbClr val="FFFF00"/>
                </a:solidFill>
              </a:rPr>
              <a:t>гусеничку</a:t>
            </a:r>
            <a:r>
              <a:rPr lang="ru-RU" sz="2800" b="1" dirty="0">
                <a:solidFill>
                  <a:srgbClr val="FFFF00"/>
                </a:solidFill>
              </a:rPr>
              <a:t>  на золотом листике рябины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14324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714620"/>
            <a:ext cx="2643206" cy="38882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20220919_133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89"/>
            <a:ext cx="2864282" cy="416961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48" y="42862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Леон старательно собрал красные листики и выложил густую львиную гриву, а мама помогла оформить мордочку льва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7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Софья с семьёй старательно превратили тыкву с огорода в сказочного Колобка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14324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" name="Рисунок 7" descr="20220919_133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59846"/>
            <a:ext cx="3500462" cy="388388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20220919_133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3233708" cy="481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624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Кирилл из еловых шишек вместе с семьёй смастерили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сказочного оленя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Домик «Морковка» изготовила своими руками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воспитатель Гизатуллина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Лилия Халитовна</a:t>
            </a:r>
          </a:p>
          <a:p>
            <a:endParaRPr lang="ru-RU" sz="2800" b="1" dirty="0"/>
          </a:p>
        </p:txBody>
      </p:sp>
      <p:pic>
        <p:nvPicPr>
          <p:cNvPr id="4" name="Рисунок 3" descr="dikiy-kaban-o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674861"/>
            <a:ext cx="5057531" cy="598956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Необычно частые грозы в сентябре - к теплой осени.</a:t>
            </a:r>
          </a:p>
          <a:p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Чем суше и теплее сентябрь, тем позднее наступит зима.</a:t>
            </a:r>
          </a:p>
          <a:p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Если в сентябре муравьи бегают по верхушкам травы, то снег будет глубокий и зима ранняя, а если по низу - то долгая.</a:t>
            </a:r>
          </a:p>
          <a:p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Сентябрь выдался сухой и теплый - к долгой осени.</a:t>
            </a:r>
          </a:p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Сентябрь холодный - в следующем году снег может сойти быстрее обычного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Приметы сентября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71530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сентябрь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Холоден сентябрь да сыт.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Батюшка сентябрь не любит баловать.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В сентябре и лист на дереве не держится.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В сентябре лес реже и птичий голос тише.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В сентябре одна ягода, да и та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В сентябре лето кончается, осень начинается.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В сентябре  одна ягода, да и та —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В сентябре синица просит осень в гости.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Сентябрь без плодов не бывает.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Сентябрь — вечер года.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Сентябрь кафтан с плеч срывает, тулуп надевает.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Сентябрь красно лето провожает, осень золотую встречает.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Сентябрь птиц в дорогу торопит.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b="1" dirty="0">
                <a:solidFill>
                  <a:srgbClr val="FFFF00"/>
                </a:solidFill>
              </a:rPr>
              <a:t>В сентябре</a:t>
            </a:r>
            <a:b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/>
              <a:t>(Н. Язева)</a:t>
            </a:r>
            <a:endParaRPr lang="ru-RU" sz="2400" b="1" dirty="0"/>
          </a:p>
          <a:p>
            <a:pPr fontAlgn="t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сентябре, в сентябре</a:t>
            </a:r>
            <a:b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Много листьев на земле</a:t>
            </a:r>
            <a:b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Желтые и красные!</a:t>
            </a:r>
            <a:b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Все такие разные!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4810" y="1571612"/>
            <a:ext cx="40719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Н. Светлячок</a:t>
            </a:r>
            <a:br>
              <a:rPr lang="ru-RU" sz="2000" b="1" dirty="0"/>
            </a:br>
            <a:r>
              <a:rPr lang="ru-RU" sz="2000" b="1" dirty="0">
                <a:solidFill>
                  <a:srgbClr val="FFC000"/>
                </a:solidFill>
              </a:rPr>
              <a:t>Сентябрь</a:t>
            </a:r>
            <a:br>
              <a:rPr lang="ru-RU" sz="2000" b="1" dirty="0"/>
            </a:b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Пришёл сентябрь с красками,</a:t>
            </a:r>
            <a:b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Коснулся листьев ласково</a:t>
            </a:r>
            <a:b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деревце простое</a:t>
            </a:r>
            <a:b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Вдруг стало золотое.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2000" b="1" dirty="0"/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Принёс сентябрь зонтики,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Полил на рощу дождиком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выросли на кочке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Волнушки и </a:t>
            </a:r>
            <a:r>
              <a:rPr lang="ru-RU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груздочки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...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Просил детей заботливо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Ходить по лужам в ботиках.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с грустью добрый друг</a:t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Отправил птиц на  юг.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2860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сентябрь</a:t>
            </a: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928670"/>
            <a:ext cx="8715404" cy="54014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115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71514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Осень- прекрасное время для создания ярких поделок! Сама природа предоставляет нам богатый выбор материала для разнообразного творчества. Пленяющая роскошь </a:t>
            </a:r>
          </a:p>
          <a:p>
            <a:pPr>
              <a:buNone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осенней природы очаровывает своей красотой и дарует вдохновение не только писателям, поэтам, музыкантом, художникам, но и родителям наших воспитанников. Прогулка в живописном осеннем лесу не только оздоровит, но и дарит всей семье яркий букетик впечатлений от сбора растительных материалов, из которых будут изготовлены осенние поделки в детском саду.</a:t>
            </a:r>
          </a:p>
          <a:p>
            <a:pPr>
              <a:buNone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вот гуляя со своими детьми по парку и лесу обращая внимание на то, что лежит под ногами у них появляются разные мысли, идеи, и фантазии к нашей выставке поделок которую мы назвали в этом году </a:t>
            </a:r>
            <a:r>
              <a:rPr lang="ru-RU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«Осенняя фантазия»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Предлагаю полюбоваться поделками наших детей и родителей, которые мастерили своими руками для детского сада из листьев, овощей, шишек, бумаги и других материалов</a:t>
            </a:r>
          </a:p>
          <a:p>
            <a:pPr algn="ctr">
              <a:buNone/>
            </a:pPr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628" y="4426565"/>
            <a:ext cx="414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 сказку «Колобок» мы попадаем с поделкой Матвея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" name="Рисунок 6" descr="105278475_7654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229" y="142852"/>
            <a:ext cx="3912011" cy="40719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00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708042" cy="340827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471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Роберт вместе с семьёй ездил за грибами в лес и частичку осеннего леса он привёз с собой к нам в группу. 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Волшебница осень к нам в гости пришла, чудесные краски с собой принесла…</a:t>
            </a:r>
          </a:p>
        </p:txBody>
      </p:sp>
      <p:pic>
        <p:nvPicPr>
          <p:cNvPr id="6" name="Содержимое 5" descr="454a7bf495ca39db316d036b6b9323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2571744"/>
            <a:ext cx="5217769" cy="414180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2500307"/>
            <a:ext cx="3786214" cy="4000527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Домик с колодцем и рябинкой порадовал нас на выставке «Осенняя фантазия» эту композицию создала семья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Камилы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4340_thum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2426943" cy="3509839"/>
          </a:xfrm>
          <a:prstGeom prst="rect">
            <a:avLst/>
          </a:prstGeom>
          <a:ln>
            <a:noFill/>
          </a:ln>
          <a:effectLst>
            <a:glow rad="101600">
              <a:srgbClr val="800000">
                <a:alpha val="60000"/>
              </a:srgb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85728"/>
            <a:ext cx="4067204" cy="28289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Настоящую осеннюю корзину изобилия принёс в детский сад Владимир Смирнов.</a:t>
            </a:r>
          </a:p>
          <a:p>
            <a:pPr algn="ctr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 ней жёлуди, подсолнухи, черноплодная рябина, шиповник, яблоки, шишки, ранетки.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643446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Алина с мамой придумали сделать из тыквы </a:t>
            </a:r>
            <a:r>
              <a:rPr lang="ru-RU" sz="28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смешарика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ru-RU" sz="28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Лосяша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 descr="20220921_070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3500462" cy="352113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285728"/>
            <a:ext cx="38576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Полина Иванова с мамой и бабушкой сотворили чудесного паучка «Дашу» 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 descr="0c12aabb78f0988e39c349580fc981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4000528" cy="518947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1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570119" cy="51213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542926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Сафина Расулова  вместе с мамой создала волшебный домик лесной принцессы 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Татьяна </a:t>
            </a:r>
            <a:r>
              <a:rPr lang="ru-RU" sz="24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Стихина</a:t>
            </a:r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и её мамочка своими руками сделали забавного Ёжика </a:t>
            </a:r>
            <a:r>
              <a:rPr lang="ru-RU" sz="24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Чих-Пых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3429000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Анфиса и её семья потрудились не зря! Симпатичные сестрички ежихи пришли в детский сад на выставку к детям.</a:t>
            </a:r>
            <a:b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br>
              <a:rPr lang="ru-RU" dirty="0">
                <a:solidFill>
                  <a:srgbClr val="FFFF0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anima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957" y="285728"/>
            <a:ext cx="4758937" cy="35004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хомя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3429000"/>
            <a:ext cx="4552383" cy="325170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Семья Козловой Ксении изготовила забавного котёнка по кличке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«Крошка- картошка»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4500570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Алиса вместе с мамой </a:t>
            </a:r>
            <a:r>
              <a:rPr lang="ru-RU" sz="2800" b="1" dirty="0" err="1">
                <a:solidFill>
                  <a:srgbClr val="FFFF00"/>
                </a:solidFill>
              </a:rPr>
              <a:t>Айгюль</a:t>
            </a:r>
            <a:r>
              <a:rPr lang="ru-RU" sz="2800" b="1" dirty="0">
                <a:solidFill>
                  <a:srgbClr val="FFFF00"/>
                </a:solidFill>
              </a:rPr>
              <a:t> создали </a:t>
            </a:r>
            <a:r>
              <a:rPr lang="ru-RU" sz="2800" b="1" dirty="0" err="1">
                <a:solidFill>
                  <a:srgbClr val="FFFF00"/>
                </a:solidFill>
              </a:rPr>
              <a:t>изумитальный</a:t>
            </a:r>
            <a:r>
              <a:rPr lang="ru-RU" sz="2800" b="1" dirty="0">
                <a:solidFill>
                  <a:srgbClr val="FFFF00"/>
                </a:solidFill>
              </a:rPr>
              <a:t> осенний букет в вазе.</a:t>
            </a:r>
          </a:p>
        </p:txBody>
      </p:sp>
      <p:pic>
        <p:nvPicPr>
          <p:cNvPr id="6" name="Рисунок 5" descr="150-650x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571900" cy="439168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139" y="214290"/>
            <a:ext cx="3832809" cy="421484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Семья Полины изготовили композицию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 «Осень в деревне»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786190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Улукбек</a:t>
            </a:r>
            <a:r>
              <a:rPr lang="ru-RU" sz="2800" b="1" dirty="0">
                <a:solidFill>
                  <a:srgbClr val="FFFF00"/>
                </a:solidFill>
              </a:rPr>
              <a:t> вместе со всей семьёй постарались на славу и оформили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«Домик ёжика»</a:t>
            </a:r>
          </a:p>
        </p:txBody>
      </p:sp>
      <p:pic>
        <p:nvPicPr>
          <p:cNvPr id="6" name="Рисунок 5" descr="150-650x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4072936" cy="45005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290"/>
            <a:ext cx="4777897" cy="28575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740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Выставка  «ОСЕННЯЯ ФАНТАЗИЯ»  в группе  «Колосок»</vt:lpstr>
      <vt:lpstr>Презентация PowerPoint</vt:lpstr>
      <vt:lpstr>Презентация PowerPoint</vt:lpstr>
      <vt:lpstr>Волшебница осень к нам в гости пришла, чудесные краски с собой принесла…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cp:lastModifiedBy>AkinLV</cp:lastModifiedBy>
  <cp:revision>94</cp:revision>
  <dcterms:created xsi:type="dcterms:W3CDTF">2014-05-17T13:57:06Z</dcterms:created>
  <dcterms:modified xsi:type="dcterms:W3CDTF">2022-11-21T05:03:20Z</dcterms:modified>
</cp:coreProperties>
</file>