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59" r:id="rId3"/>
    <p:sldId id="257" r:id="rId4"/>
    <p:sldId id="258" r:id="rId5"/>
    <p:sldId id="260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DDD92-81E9-4F1E-BD3D-65DB1C589CA8}" type="datetimeFigureOut">
              <a:rPr lang="ru-RU" smtClean="0"/>
              <a:t>18.09.2022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E29B6ADF-0CB6-4A0F-AB2B-21D8B6F2B1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5183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DDD92-81E9-4F1E-BD3D-65DB1C589CA8}" type="datetimeFigureOut">
              <a:rPr lang="ru-RU" smtClean="0"/>
              <a:t>18.09.2022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E29B6ADF-0CB6-4A0F-AB2B-21D8B6F2B1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5711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DDD92-81E9-4F1E-BD3D-65DB1C589CA8}" type="datetimeFigureOut">
              <a:rPr lang="ru-RU" smtClean="0"/>
              <a:t>18.09.2022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E29B6ADF-0CB6-4A0F-AB2B-21D8B6F2B1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66478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DDD92-81E9-4F1E-BD3D-65DB1C589CA8}" type="datetimeFigureOut">
              <a:rPr lang="ru-RU" smtClean="0"/>
              <a:t>18.09.2022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E29B6ADF-0CB6-4A0F-AB2B-21D8B6F2B10B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900098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DDD92-81E9-4F1E-BD3D-65DB1C589CA8}" type="datetimeFigureOut">
              <a:rPr lang="ru-RU" smtClean="0"/>
              <a:t>18.09.2022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E29B6ADF-0CB6-4A0F-AB2B-21D8B6F2B1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85275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DDD92-81E9-4F1E-BD3D-65DB1C589CA8}" type="datetimeFigureOut">
              <a:rPr lang="ru-RU" smtClean="0"/>
              <a:t>18.09.2022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B6ADF-0CB6-4A0F-AB2B-21D8B6F2B1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02798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DDD92-81E9-4F1E-BD3D-65DB1C589CA8}" type="datetimeFigureOut">
              <a:rPr lang="ru-RU" smtClean="0"/>
              <a:t>18.09.2022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B6ADF-0CB6-4A0F-AB2B-21D8B6F2B1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47651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DDD92-81E9-4F1E-BD3D-65DB1C589CA8}" type="datetimeFigureOut">
              <a:rPr lang="ru-RU" smtClean="0"/>
              <a:t>18.09.2022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B6ADF-0CB6-4A0F-AB2B-21D8B6F2B1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68424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73FDDD92-81E9-4F1E-BD3D-65DB1C589CA8}" type="datetimeFigureOut">
              <a:rPr lang="ru-RU" smtClean="0"/>
              <a:t>18.09.2022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E29B6ADF-0CB6-4A0F-AB2B-21D8B6F2B1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7257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DDD92-81E9-4F1E-BD3D-65DB1C589CA8}" type="datetimeFigureOut">
              <a:rPr lang="ru-RU" smtClean="0"/>
              <a:t>18.09.2022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B6ADF-0CB6-4A0F-AB2B-21D8B6F2B1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5183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DDD92-81E9-4F1E-BD3D-65DB1C589CA8}" type="datetimeFigureOut">
              <a:rPr lang="ru-RU" smtClean="0"/>
              <a:t>18.09.2022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E29B6ADF-0CB6-4A0F-AB2B-21D8B6F2B1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88084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DDD92-81E9-4F1E-BD3D-65DB1C589CA8}" type="datetimeFigureOut">
              <a:rPr lang="ru-RU" smtClean="0"/>
              <a:t>18.09.2022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B6ADF-0CB6-4A0F-AB2B-21D8B6F2B1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4799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DDD92-81E9-4F1E-BD3D-65DB1C589CA8}" type="datetimeFigureOut">
              <a:rPr lang="ru-RU" smtClean="0"/>
              <a:t>18.09.2022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B6ADF-0CB6-4A0F-AB2B-21D8B6F2B1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724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DDD92-81E9-4F1E-BD3D-65DB1C589CA8}" type="datetimeFigureOut">
              <a:rPr lang="ru-RU" smtClean="0"/>
              <a:t>18.09.2022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B6ADF-0CB6-4A0F-AB2B-21D8B6F2B1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95131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DDD92-81E9-4F1E-BD3D-65DB1C589CA8}" type="datetimeFigureOut">
              <a:rPr lang="ru-RU" smtClean="0"/>
              <a:t>18.09.2022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B6ADF-0CB6-4A0F-AB2B-21D8B6F2B1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8444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DDD92-81E9-4F1E-BD3D-65DB1C589CA8}" type="datetimeFigureOut">
              <a:rPr lang="ru-RU" smtClean="0"/>
              <a:t>18.09.2022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B6ADF-0CB6-4A0F-AB2B-21D8B6F2B1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7868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DDD92-81E9-4F1E-BD3D-65DB1C589CA8}" type="datetimeFigureOut">
              <a:rPr lang="ru-RU" smtClean="0"/>
              <a:t>18.09.2022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B6ADF-0CB6-4A0F-AB2B-21D8B6F2B1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4032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FDDD92-81E9-4F1E-BD3D-65DB1C589CA8}" type="datetimeFigureOut">
              <a:rPr lang="ru-RU" smtClean="0"/>
              <a:t>18.09.2022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9B6ADF-0CB6-4A0F-AB2B-21D8B6F2B1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30345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25816" y="796771"/>
            <a:ext cx="3020822" cy="936235"/>
          </a:xfrm>
        </p:spPr>
        <p:txBody>
          <a:bodyPr/>
          <a:lstStyle/>
          <a:p>
            <a:r>
              <a:rPr lang="ru-RU" dirty="0" smtClean="0"/>
              <a:t>Осенний лес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96" y="2177796"/>
            <a:ext cx="6432731" cy="45330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104981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2845" y="597433"/>
            <a:ext cx="7245531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Наступила осень! Лес накинул золотца на листья, зашумели листья, вот ветер срывает их и пускает листопадом по дороге. Долго еще будут кружиться листья, пока не опадут и деревья останутся голыми. Вот тогда с нетерпением будем ждать первый снег.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Осенью природа замедляет свое развитие и готовится к зиме; кусты и деревья сбрасывают свои листья; птицы улетают в теплые края, а те животные, которые остаются, одеваются в теплые шубки; погода становится все холодней и ближе к концу осени выпадает первый снег.</a:t>
            </a: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8376" y="322217"/>
            <a:ext cx="2739935" cy="365324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8961" y="4106042"/>
            <a:ext cx="3817348" cy="2555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9045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8971" y="797732"/>
            <a:ext cx="6096000" cy="526297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Осенний лес красив, словно в сказке. Природа буйствует яркими, весёлыми красками. В воздухе пахнет грибами и последними осенними цветами.</a:t>
            </a:r>
          </a:p>
          <a:p>
            <a:endParaRPr lang="ru-RU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Деревья переоделись в золотой наряд и стоят, красуясь и торжествуя. Солнечные лучи пробиваются сквозь поредевшую листву. По темным стволам деревьев игриво скачут неуловимые солнечные зайчики. Лаская ветви, легонько дует тихий, свежий ветерок. Жёлтые и багровые листья неспешно падают на землю, выстилая у подножия деревьев золотой ковёр.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038" y="2203269"/>
            <a:ext cx="4986745" cy="3518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7094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9337" y="58847"/>
            <a:ext cx="9004663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Недавно прошли дожди, и теперь начался грибной сезон. Но надо знать излюбленные места каждого вида грибов. Например, шампиньоны растут у лесных дорог и на полях. Рыжики селятся под соснами, елями, пихтами, лиственницами. Опята растут на деревьях и пнях.</a:t>
            </a:r>
          </a:p>
          <a:p>
            <a:endPara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Стоят погожие деньки, но лесные звери чувствуют, что холода не за горами. Шурша опавшей листвой, выглядывает из-за пеньков колючий ёж. Он готовит себе зимнюю постель — собирает сухие листочки и тонкие веточки. Затем, пробираясь через пни и колоды, относит нехитрый скарб в своё жилище. То тут, то там снуёт трудолюбивая белка. Зарывая шишки в укромные места, она делает запасы на зиму.</a:t>
            </a:r>
          </a:p>
          <a:p>
            <a:endPara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Улетели на юг перелетные птицы. Попрятались в землю черви. Скрылись юркие ящерицы. В кружки свились скользкие змеи и чёрные ужи. Слышно каждый звук в осеннем лесу.</a:t>
            </a:r>
          </a:p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 тепло, но природа уже начала готовиться к зимнему сну.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2781576"/>
            <a:ext cx="2702379" cy="360317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" y="4583162"/>
            <a:ext cx="3483528" cy="2172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9765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5246" y="607121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Ясным утром сентября</a:t>
            </a:r>
          </a:p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Хлеб молотят сёла,</a:t>
            </a:r>
          </a:p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Мчатся птицы за моря -</a:t>
            </a:r>
          </a:p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открылась школа.</a:t>
            </a:r>
          </a:p>
          <a:p>
            <a:endPara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(С. Маршак)</a:t>
            </a:r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5186" y="3083563"/>
            <a:ext cx="2493373" cy="332449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1440" y="360678"/>
            <a:ext cx="2551611" cy="340214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949440" y="706458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октябре, в октябре</a:t>
            </a:r>
          </a:p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Частый дождик на дворе.</a:t>
            </a:r>
          </a:p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лугах не та трава,</a:t>
            </a:r>
          </a:p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Замолчал кузнечик.</a:t>
            </a:r>
          </a:p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Заготовлены дрова</a:t>
            </a:r>
          </a:p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зиму для печек.</a:t>
            </a:r>
          </a:p>
          <a:p>
            <a:endPara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(С. Маршак)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097" y="3083563"/>
            <a:ext cx="2638697" cy="351826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229518" y="3866606"/>
            <a:ext cx="789132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День седьмого ноября -</a:t>
            </a:r>
          </a:p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Красный день календаря.</a:t>
            </a:r>
          </a:p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Погляди в свое окно:</a:t>
            </a:r>
          </a:p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Всё на улице красно.</a:t>
            </a:r>
          </a:p>
          <a:p>
            <a:endPara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Вьются флаги у ворот,</a:t>
            </a:r>
          </a:p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Пламенем пылая.</a:t>
            </a:r>
          </a:p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Видишь музыка идёт</a:t>
            </a:r>
          </a:p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Там где шли трамваи.</a:t>
            </a:r>
          </a:p>
          <a:p>
            <a:endParaRPr lang="ru-RU" dirty="0" smtClean="0"/>
          </a:p>
        </p:txBody>
      </p:sp>
      <p:sp>
        <p:nvSpPr>
          <p:cNvPr id="8" name="Прямоугольник 7"/>
          <p:cNvSpPr/>
          <p:nvPr/>
        </p:nvSpPr>
        <p:spPr>
          <a:xfrm>
            <a:off x="6197780" y="3866606"/>
            <a:ext cx="217115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Весь народ - и млад и стар - ,</a:t>
            </a:r>
          </a:p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Празднует свободу.</a:t>
            </a:r>
          </a:p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летит мой красный шар</a:t>
            </a:r>
          </a:p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Прямо к небосводу!</a:t>
            </a:r>
          </a:p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(С. Маршак)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0726960"/>
      </p:ext>
    </p:extLst>
  </p:cSld>
  <p:clrMapOvr>
    <a:masterClrMapping/>
  </p:clrMapOvr>
</p:sld>
</file>

<file path=ppt/theme/theme1.xml><?xml version="1.0" encoding="utf-8"?>
<a:theme xmlns:a="http://schemas.openxmlformats.org/drawingml/2006/main" name="Берлин">
  <a:themeElements>
    <a:clrScheme name="Берлин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Берлин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Берли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Берлин</Template>
  <TotalTime>16</TotalTime>
  <Words>451</Words>
  <Application>Microsoft Office PowerPoint</Application>
  <PresentationFormat>Широкоэкранный</PresentationFormat>
  <Paragraphs>40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Times New Roman</vt:lpstr>
      <vt:lpstr>Trebuchet MS</vt:lpstr>
      <vt:lpstr>Берлин</vt:lpstr>
      <vt:lpstr>Осенний лес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Осенний лес</dc:title>
  <dc:creator>ИРИНА</dc:creator>
  <cp:lastModifiedBy>ИРИНА</cp:lastModifiedBy>
  <cp:revision>2</cp:revision>
  <dcterms:created xsi:type="dcterms:W3CDTF">2022-09-18T13:55:28Z</dcterms:created>
  <dcterms:modified xsi:type="dcterms:W3CDTF">2022-09-18T14:11:50Z</dcterms:modified>
</cp:coreProperties>
</file>