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78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61624-E491-4E51-B497-989BCAE1D579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D0491-0201-4E08-8E0E-266F1EC7C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354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D0491-0201-4E08-8E0E-266F1EC7C9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8878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i.pinimg.com/originals/88/74/71/887471fbfcc9dce2cb326f0c068180b5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32371" y="1299035"/>
            <a:ext cx="2910279" cy="183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8" name="Picture 4" descr="https://i.ya-webdesign.com/images/fire-rooster-png-7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5935" y="5340085"/>
            <a:ext cx="1422866" cy="3286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playcast.ru/uploads/2015/01/23/11744571.pn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3035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00364"/>
            <a:ext cx="5829300" cy="1800237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Народные игры </a:t>
            </a:r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54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с </a:t>
            </a:r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речевым сопровождением </a:t>
            </a:r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54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для  </a:t>
            </a:r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старших дошкольников</a:t>
            </a:r>
            <a:endParaRPr lang="ru-RU" sz="5400" b="1" i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8" y="7715272"/>
            <a:ext cx="4857784" cy="360349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Учитель – логопед  Ширяева М.Ю.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4224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7562" y="928662"/>
            <a:ext cx="17203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Ласточки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785926" y="1500166"/>
            <a:ext cx="450059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Пеку, пеку (бью) ласточку.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Упечёшь?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Упеку.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Утечёшь?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Утеку.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А можешь?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Как Бог даст.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cs typeface="Arial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480" y="4500562"/>
            <a:ext cx="3429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Ведущий с игроком разыгрывает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диалог.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Водящий ударяет игрока по ладони ладонью и убегает, дети догоняют его. Кто догнал, становится водящим.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8" y="1142976"/>
            <a:ext cx="11320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Ворон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000108" y="1785918"/>
            <a:ext cx="4286232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Ворон, ворон, что ты делаешь?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Ямку копаю.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На что тебе ямка?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Денежку ищу.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На что тебе денежка?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Ситчику купить.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На что тебе ситчик?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Мешочек сшить.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Зачем тебе мешочек?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Камешки класть.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На что тебе камушки?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В твоих деток кидать.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Что тебе детки сделали?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В огород мой прибегали,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Городьбу мою разломали,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А репу да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мяточку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Потоптали пяточками. Кар!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3116" y="1071538"/>
            <a:ext cx="38587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У Маланьи у старушки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71612" y="1643042"/>
            <a:ext cx="464347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У Маланьи у старушки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Жили в маленькой избушке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Семь сыновей – все без бровей.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 такими глазами, с такими ушами,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 такими носами, с такими усами,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 такой головой, с такой бородой.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Ничего не ели, на нее глядели.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Делали вот так.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Как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?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42" y="5000628"/>
            <a:ext cx="47149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 считалке выбирают водящего – “Маланью”, ставят в центр круга. Все остальные ходят и поют. На слова “с такими глазами”  дети останавливаются и изображают то, о чем поется: показывают “огромные брови”, “длинный нос” и т.д. После слов “делали вот так” “Маланья” показывает какое-нибудь движение. Кто его лучше всех повторил, того “Маланья” выбирает и ставит в центр круга на свое место.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3303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16" y="1071538"/>
            <a:ext cx="41376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Дударь, дударь,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дударище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14488" y="1643042"/>
            <a:ext cx="450057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Дударь, дударь,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дударище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Старый, старый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старичище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Его под колоду, его под гнилую.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-Дударь, дударь что болит?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-Рука (нога, голова, правое ухо, нос соседа, пятка соседа слева и т. д.)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00042" y="4429124"/>
            <a:ext cx="478634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Выбирают “Дударя”, ходят по кругу, взявшись за руки, и поют. Пропев песню, спрашивают: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-Дударь, Дударь, что болит?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-Рука (нога, уши, голова, спина, пятка соседа, нос соседа и т.д.)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Все находящиеся в хороводе одновременно берутся правыми руками за “больное” место и опять идут по кругу с песней, которая повторяется 3-4 раза. Когда в очередной раз у “Дударя” спрашивают: “Что болит?”, он отвечает: “Здоров. Вас ловлю!”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Кого  поймает, тот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становится на его место.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504503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20" y="928662"/>
            <a:ext cx="31630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Дедушка-сапожник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85926" y="1428728"/>
            <a:ext cx="464347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-Дедушка-сапожник, сшей нам сапоги.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-Погодите, деточки, потерял очки.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-Дедушка-сапожник,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Сколько с нас возьмешь?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-Три рубля с полтиной,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Пятачок и грош.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-Дедушка-сапожник,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Ты с ума сошел?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-Погодите, деточки,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Я очки нашел!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cs typeface="Arial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42" y="5286380"/>
            <a:ext cx="46434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Выбирают водящего, ему завязывают глаза. Все остальные встают вокруг него и начинают диалог. «Дедушка» с завязанными глазами ловит детей. Если кто-нибудь пойман, «дедушка»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наощупь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угадывает, кто это. Теперь он становится «дедушкой-сапожником», и игра продолжается.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10" y="1071538"/>
            <a:ext cx="22124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Гуси, вы гуси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714488" y="1643042"/>
            <a:ext cx="492922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Дети: Гуси, вы гуси, серые гуси!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Гуси: Га-га-га! Га-га-га! Га-га-га!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Дети: Где вы бывали, кого вы видали?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Гуси: Га-га-га! Га-га-га! Га-га-га!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Дети: Мы видали волка, нёс он гусёнка.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Гуси: Га-га-га…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Дети: Щиплите вы волка,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         Спасайте гусёнка!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Гуси бегут за волком и выручают гусёнка.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cs typeface="Arial" pitchFamily="34" charset="0"/>
              </a:rPr>
              <a:t> 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71480" y="5429256"/>
            <a:ext cx="471490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 делятся на две группы («дети» и «гуси»). Взрослый выполняет роль волка.  «Дети» и «гуси» стоят лицом друг к другу на некотором расстоянии. «Волк» стоит поодаль, около него один «гусёнок».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Идут к гусям 4 шага и возвращаются.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Идут к детям 4 шага и возвращаются.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Удивлённо разводят руки в стороны.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Гуси вытягивают шеи.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Идут навстречу гусям, возвращаются.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Вытягивают шеи, наклоняются.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6124" y="928662"/>
            <a:ext cx="17748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Крыночка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000108" y="1357290"/>
            <a:ext cx="557216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Бабушка, где твой котик?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Пошёл глодать кости на попов двор.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Бабушка, а это чья нога?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Вора-плута, Натальина жениха.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Бабушка, хочешь ли в нашу баньку?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Какая из вас банька, идите себе прочь.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Не сердись, бабушка, у нас банька калёная;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Топили молодцы семь дней, а пару в ней для семи деревень.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А какой веничек?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 Веничек-то их шёлку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шемаханского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71480" y="5429256"/>
            <a:ext cx="492922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Детям хочется попить молоко, но «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</a:rPr>
              <a:t>котова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бабушка» сторожит молоко. Дети ласкаются около неё, но она ворчит, кот грозится запустить в них когти. Дети выпроваживают его из избы, один из них прячется на полатях, другие ведут разговор с «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</a:rPr>
              <a:t>котовой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бабушкой»: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Бабушка идёт в баню; дети пьют молоко и разбивают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</a:rPr>
              <a:t>крыночку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. Кот мяукает. Бабушка прибегает и бежит с серым котом за детьми. Первый пойманный делается «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</a:rPr>
              <a:t>котовой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бабушкой», второй – котом.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76" y="928662"/>
            <a:ext cx="14526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Захарка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357298" y="1500166"/>
            <a:ext cx="500066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Здравствуй,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Захарка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Здоровеньки!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Что делаешь?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На печке лежу.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Тепло ли тебе?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Тепло, да не очень.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Приоденьте меня, приукрасьте меня.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С молодца Вани рукавичка,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С девицы Оли платочек.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00042" y="5929322"/>
            <a:ext cx="40005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Ребёнок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Захарка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сидит перед детьми.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Дети одевают предметами одежды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Захарку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или изображают движением одевание.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8" y="1000100"/>
            <a:ext cx="22417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Волк и гуси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571612" y="1928794"/>
            <a:ext cx="428625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Гуси-лебеди, домой!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Боимся!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Кого?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Волка! Он под горой!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Что он там делает?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Сереньких, беленьких щиплет!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Давай!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cs typeface="Arial" pitchFamily="34" charset="0"/>
              </a:rPr>
              <a:t> 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42918" y="6143636"/>
            <a:ext cx="39290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Дети выбирают хозяйку и волка.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Гуси перебегают, волк их ловит. Кого поймал – прячет в логове.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10" y="928662"/>
            <a:ext cx="21563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Кто с нами?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928802" y="1428728"/>
            <a:ext cx="450057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Кто с нами, кто с нами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Пашенку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пахати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Мы с вами, мы с вами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Пашенку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пахати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Кто с нами, кто с нами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Жито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рассевати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Жито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косити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Жито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молотити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Муку молоти?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Тесто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замесити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Хлеба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испечити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cs typeface="Arial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42" y="6429388"/>
            <a:ext cx="3429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Дети стоят в кругу, водящий в центре показывает движения, все повторяют 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говорят.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1077</Words>
  <Application>Microsoft Office PowerPoint</Application>
  <PresentationFormat>Экран (4:3)</PresentationFormat>
  <Paragraphs>130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Народные игры  с речевым сопровождением  для  старших дошкольников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таня</cp:lastModifiedBy>
  <cp:revision>4</cp:revision>
  <dcterms:created xsi:type="dcterms:W3CDTF">2019-10-31T10:38:15Z</dcterms:created>
  <dcterms:modified xsi:type="dcterms:W3CDTF">2021-03-11T08:17:07Z</dcterms:modified>
</cp:coreProperties>
</file>