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B5D0BC-952E-4DC6-B5D0-A7779D634D3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ACC6BE-41C7-45F6-866C-3CAFF36E0C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28083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«Народная игрушка»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445224"/>
            <a:ext cx="4555232" cy="12241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д.с № 62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cdn1.ozone.ru/s3/multimedia-w/6049258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8326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4995664" cy="6858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Дымковская </a:t>
            </a:r>
            <a:r>
              <a:rPr lang="ru-RU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 </a:t>
            </a:r>
            <a:endParaRPr lang="ru-RU" sz="7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Дымковская </a:t>
            </a: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игрушка одна из самых старинных промыслов России, ей более 400 лет. Начиналось всё со свистулек для забавы детей. Женщины слободы Дымково лепили их для ярмарки. Из небольшого глиняного шарика с отверстиями свистулька превращалась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используют много красного, желтого, синего, зелёного цветов. </a:t>
            </a:r>
            <a:endParaRPr lang="ru-RU" sz="7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cdn1.ozone.ru/s3/multimedia-k/6035009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81642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608512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Гжельские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розы </a:t>
            </a:r>
            <a:endParaRPr lang="ru-RU" sz="5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изделия, что ты видишь на этой странице, расписаны всего одной краской — синей. Это гжельские игрушки и посуда. Как можно догадаться по названию, делают ее в небольшой деревеньке Гжель, расположенной недалеко от Москвы с середины 18 века. Гжельский край — это известный центр народного керамического искусства. А дело это не простое — нужно правильно замесить глину, придать ей нужную форму, раскрасить и обжечь в печи при высокой температуре. Гжельские художники изображают цветочные гирлянды, сказочных птиц, пейзажи, картинки из народной жизни.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apik.pro/uploads/posts/2021-09/1630503268_6-papik-pro-p-gzhel-risunok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60620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8640"/>
            <a:ext cx="4707632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свистулька </a:t>
            </a:r>
            <a:endParaRPr lang="ru-RU" sz="4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игрушки трудно спутать с какими-либо другими. Они имеют характерную форму и раскраску. У всех игрушек вытянутые шеи и маленькие головки. А раскраска такая, что ни с чем не спутаешь — чередующиеся полоски красного, желтого и зеленого цветов. Бывают и более сложные узоры, особенно на юбках у барынь: ветвистая «елочка», яркая «ягодка», лучистая «звездочка» или «солнышко». И еще одно важное отличие от других глиняных игрушек —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игрушки всегда свистульки. Даже барыни и кавалеры — свистульки, свисток находится в хвосте зверей и птиц, которых они держат. 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cdn2.static1-sima-land.com/items/2423089/1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392488" cy="640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Жбанниковская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Промысел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 в начале 20 века,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Жбанниково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Причудливое сочетание красок в росписи создаётся использованием тёмной эмалевой краски в качестве фона, по которому наносятся пятна более светлых тонов. Отдельные детали фигур «серебрятся» . Особенность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жбанниковской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игрушки в том, что туловище всех фигурок напоминает глиняную пирамиду на трёх ногах-основаниях.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pinimg.com/736x/a0/49/92/a04992717008e607aed0d71a90df5f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4279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0"/>
            <a:ext cx="4779640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Каргопольская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 </a:t>
            </a:r>
            <a:endParaRPr lang="ru-RU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самом севере России есть красивый старинный русский город Каргополь. Очень интересны глиняные игрушки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каргопольских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мастеров. Размером игрушки с ладонь, но если долго смотреть на них, то кажутся они великанами, сделанными из большущего куска глины. В них есть что-то загадочное и волшебное. Особенно любопытен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полуконь-получеловек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— этакое фантастическое существо, пришедшее из старинных народных легенд и преданий.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— крестьянский богатырь. Среди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каргопольских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игрушек не найти двух одинаковых, потому что игрушки вручную лепят.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chci.ru/sites/default/files/promysly/kargopolskaya_igrush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447728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Берестяная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Береста-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верхний слой берёзовой коры, прочный и красивый материал для плетения. Бересту издревле называют «золотом» России. В домашнем хозяйстве и отхожих промыслах – рыбалке, охоте, строительстве – береста была незаменима как повсеместно распространённый, лёгкий, водоотталкивающий и прочный материал. В берестяных колыбелях наши предки качали младенцев, на берестяных лодках открывали новые земли; в бересту одевались и обувались, хранили продукты и переносили вещи; жилище было наполнено берестяной утварью, да и сам дом покрывали и застилали берестой, а детям изготавливали разнообразные игрушки.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.pinimg.com/originals/3f/d4/17/3fd417754c9379b99e86bcca0b09b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9593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каждой избушке свои игрушки.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приходят и уходят, а игрушки остаются.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 смешки, шутки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игрушки, а мышке слезки.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 – деревянные игрушки.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 игрушками, а стар –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подушками.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игрушки — лбом орехи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щелкать.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куклы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играл-тот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счастья не видал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026" name="Picture 2" descr="https://sun9-69.userapi.com/impf/zGemTRvZRrTGdCA3REJ8MYbuWMDw9n7o7-RiqQ/PdV9QK5hkWo.jpg?size=1280x590&amp;quality=95&amp;sign=2d759aec4a73604c0573c128d2a3f38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264696" cy="2887634"/>
          </a:xfrm>
          <a:prstGeom prst="rect">
            <a:avLst/>
          </a:prstGeom>
          <a:noFill/>
        </p:spPr>
      </p:pic>
      <p:pic>
        <p:nvPicPr>
          <p:cNvPr id="1028" name="Picture 4" descr="https://sun9-72.userapi.com/impf/0BpOfCClKXteyVwQcMcBJJYPSmbjq1l4Ox09Pw/uNFNkj7Makw.jpg?size=1280x590&amp;quality=95&amp;sign=9ac2d261f927b9d70f44de35ae09eaf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951" y="4149080"/>
            <a:ext cx="640504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74.userapi.com/impf/3Qm7SpDbhZHT09fERjRGWwSNjZ3Xa2EX6VBHhg/yDWSqc1oZ4s.jpg?size=1280x590&amp;quality=95&amp;sign=6fa9f0de476e4357a570a2f984738dd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4302" cy="3284984"/>
          </a:xfrm>
          <a:prstGeom prst="rect">
            <a:avLst/>
          </a:prstGeom>
          <a:noFill/>
        </p:spPr>
      </p:pic>
      <p:pic>
        <p:nvPicPr>
          <p:cNvPr id="30724" name="Picture 4" descr="https://sun9-73.userapi.com/impf/UuO9QcT6n8R6NbyLB25NcEoUNC0Z3OJiG5Eriw/FD4R56CLATM.jpg?size=1280x590&amp;quality=95&amp;sign=1fe3392bcb528d766932011651b0d6f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477" y="3429000"/>
            <a:ext cx="697052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3-16.userapi.com/impf/WTqWKk_H-4zdXaGg7MYWV7R2M9se9cXHOA7oUw/kAka7mdJ6-Y.jpg?size=1280x590&amp;quality=95&amp;sign=d6fe40ea4c948e2fed79ebb9c97b115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0" y="944724"/>
            <a:ext cx="4968552" cy="3456384"/>
          </a:xfrm>
          <a:prstGeom prst="rect">
            <a:avLst/>
          </a:prstGeom>
          <a:noFill/>
        </p:spPr>
      </p:pic>
      <p:pic>
        <p:nvPicPr>
          <p:cNvPr id="31748" name="Picture 4" descr="https://sun9-11.userapi.com/impf/ge8qNHHPyWRDulWaFw8ClK71r8kGAx_yKjBqfw/QvlNSxrS6Fk.jpg?size=1280x590&amp;quality=95&amp;sign=13abee4a4c8c86b647cb760b0154ca6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951" y="3905672"/>
            <a:ext cx="640504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народной игрушки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268760"/>
            <a:ext cx="4923656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 История народной игрушки начинается в глубокой древности. Она связана с творчеством народа, с народным искусством, с фольклором. 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2df4c0c5c011799ca3e3e2987f58d327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3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.znanio.ru/d5af0e/5b/5e/ee2fbe413d9f0c8314867cdef2bd2a0b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Изделия народных мастеров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4896544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Пестрые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деревянные курочки на подставке, фигурки кузнецов, мужика и медведя- потяни за планку, и они застучат молоточками по маленькой наковальне… Забавные игрушки, известные на Руси с незапамятных времён, стали основным народным промыслом для жителей подмосковного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artshop-rus.com/upload/iblock/b59/b593a289109ca563dd7e33bb22dbc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0790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04664"/>
            <a:ext cx="4635624" cy="61926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Городецкая игрушка</a:t>
            </a:r>
          </a:p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старинный игрушечный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промысел зародился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Городца. Эта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 известна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названием городецкая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топорщина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Больше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здешние кустари делали коньков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упряжке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 одному, паре или тройке,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ставили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 возчиками на колёса и получался экипаж. Городецкая роспись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фантастические цветы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кони, птицы, украшающие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детскую мебель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игрушки, прялки, посуду,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разного 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сувениры.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s://soyuz-pisatelei.ru/_fr/82/4998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244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680520" cy="6192688"/>
          </a:xfrm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Майданские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таратушки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широко известных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промыслов расписной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деревянной игрушки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Майдан Нижегородской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 Мастера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делают самые разнообразные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игрушки-свистульки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матрёшки, пирамидки, каталки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палочке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детские балалайки и называется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забавным словом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таратушки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s://cdn-img.globalrustrade.com/i/0/0M756UDYZN/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283968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779640" cy="6264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Семёновские игрушки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токарных игрушек в Семёнове занимались с незапамятных времён. Мастера делали яблоки, груши, паровозики, ведёрочки. Позже появилась матрёшка. Семёновская матрешка отличается от других своей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многоместностью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неё вкладывают до 15-18 разноцветных кукол. В основе композиций лежит фартук, на котором изображен большой букет пышных цветов.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ict.belvedor.com/1/3f/13f6f1b3b856c7b1374d080483258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81642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4699248" cy="6264696"/>
          </a:xfrm>
        </p:spPr>
        <p:txBody>
          <a:bodyPr>
            <a:normAutofit fontScale="77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Сергиево-Посадская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</a:p>
          <a:p>
            <a:pPr algn="ctr" fontAlgn="base">
              <a:buNone/>
            </a:pPr>
            <a:r>
              <a:rPr lang="ru-RU" dirty="0" smtClean="0"/>
              <a:t>Игрушечная столица России, </a:t>
            </a:r>
            <a:r>
              <a:rPr lang="ru-RU" dirty="0" smtClean="0"/>
              <a:t>где несколько </a:t>
            </a:r>
            <a:r>
              <a:rPr lang="ru-RU" dirty="0" smtClean="0"/>
              <a:t>веков развивались игрушечные промыслы- это</a:t>
            </a:r>
          </a:p>
          <a:p>
            <a:pPr algn="ctr" fontAlgn="base">
              <a:buNone/>
            </a:pPr>
            <a:r>
              <a:rPr lang="ru-RU" dirty="0" smtClean="0"/>
              <a:t>Сергиев - Посад. Славится</a:t>
            </a:r>
          </a:p>
          <a:p>
            <a:pPr algn="ctr" fontAlgn="base">
              <a:buNone/>
            </a:pPr>
            <a:r>
              <a:rPr lang="ru-RU" dirty="0" smtClean="0"/>
              <a:t>Сергиев-Посад своей матрешкой</a:t>
            </a:r>
            <a:r>
              <a:rPr lang="ru-RU" dirty="0" smtClean="0"/>
              <a:t>.</a:t>
            </a:r>
          </a:p>
          <a:p>
            <a:pPr algn="ctr" fontAlgn="base">
              <a:buNone/>
            </a:pPr>
            <a:endParaRPr lang="ru-RU" dirty="0" smtClean="0"/>
          </a:p>
          <a:p>
            <a:pPr algn="ctr" fontAlgn="base">
              <a:buNone/>
            </a:pPr>
            <a:r>
              <a:rPr lang="ru-RU" dirty="0" smtClean="0"/>
              <a:t>«Я </a:t>
            </a:r>
            <a:r>
              <a:rPr lang="ru-RU" dirty="0" smtClean="0"/>
              <a:t>из Сергиева- Посада</a:t>
            </a:r>
          </a:p>
          <a:p>
            <a:pPr algn="ctr" fontAlgn="base">
              <a:buNone/>
            </a:pPr>
            <a:r>
              <a:rPr lang="ru-RU" dirty="0" smtClean="0"/>
              <a:t>Встрече с вами очень рада.</a:t>
            </a:r>
          </a:p>
          <a:p>
            <a:pPr algn="ctr" fontAlgn="base">
              <a:buNone/>
            </a:pPr>
            <a:r>
              <a:rPr lang="ru-RU" dirty="0" smtClean="0"/>
              <a:t>Мне художниками дан</a:t>
            </a:r>
          </a:p>
          <a:p>
            <a:pPr algn="ctr" fontAlgn="base">
              <a:buNone/>
            </a:pPr>
            <a:r>
              <a:rPr lang="ru-RU" dirty="0" smtClean="0"/>
              <a:t>Яркий русский сарафан.</a:t>
            </a:r>
          </a:p>
          <a:p>
            <a:pPr algn="ctr" fontAlgn="base">
              <a:buNone/>
            </a:pPr>
            <a:r>
              <a:rPr lang="ru-RU" dirty="0" smtClean="0"/>
              <a:t>Я имею с давних пор</a:t>
            </a:r>
          </a:p>
          <a:p>
            <a:pPr algn="ctr" fontAlgn="base">
              <a:buNone/>
            </a:pPr>
            <a:r>
              <a:rPr lang="ru-RU" dirty="0" smtClean="0"/>
              <a:t>На переднике </a:t>
            </a:r>
            <a:r>
              <a:rPr lang="ru-RU" dirty="0" smtClean="0"/>
              <a:t>узор.</a:t>
            </a:r>
          </a:p>
          <a:p>
            <a:pPr algn="ctr" fontAlgn="base">
              <a:buNone/>
            </a:pPr>
            <a:r>
              <a:rPr lang="ru-RU" dirty="0" smtClean="0"/>
              <a:t>Знаменит </a:t>
            </a:r>
            <a:r>
              <a:rPr lang="ru-RU" dirty="0" smtClean="0"/>
              <a:t>платочек </a:t>
            </a:r>
            <a:r>
              <a:rPr lang="ru-RU" dirty="0" smtClean="0"/>
              <a:t>мой</a:t>
            </a:r>
          </a:p>
          <a:p>
            <a:pPr algn="ctr" fontAlgn="base">
              <a:buNone/>
            </a:pPr>
            <a:r>
              <a:rPr lang="ru-RU" dirty="0" smtClean="0"/>
              <a:t>Разноцветною </a:t>
            </a:r>
            <a:r>
              <a:rPr lang="ru-RU" dirty="0" smtClean="0"/>
              <a:t>каймой</a:t>
            </a:r>
            <a:r>
              <a:rPr lang="ru-RU" dirty="0" smtClean="0"/>
              <a:t>.»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russo-travel.ru/upload/medialibrary/897/897c7a48c37839132f5febcb877a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90" y="2132856"/>
            <a:ext cx="443381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635624" cy="63367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Хохлома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Хохломская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– русский народный художественный промысел; возник в 17 веке в селе Хохлома. Декоративная роспись на деревянных изделиях (игрушки, посуда, мебель) отличается тонким растительным узором, выполненным красным и чёрным (реже зелёным) тонами и золотом по золотистому фону.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big-bazar.ru/upload/iblock/4d6/7a19f3bd50a464c4b45c106378516c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6044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4555232" cy="63367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Федосеевская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топорщина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Промысел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сложился в конце 19 века в деревне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Федосеево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Яркая раскраска, нанесённая по жёлтому фону стала характерной для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федосеевской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игрушки. Делалась эта игрушка из щепы, вырубалась топором и отличалась исключительным разнообразием. Кораблик не просто катился на колёсах, а ещё и приводил в движение другие детали внутри. Карусель закручивалась и раскручивалась обратно сама. Сейчас уже нет таких мастеров.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russianarts.online/wp-content/uploads/2020/03/9bb0f-85460-dsc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547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991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«Народная игрушка»</vt:lpstr>
      <vt:lpstr>История народной игрушки</vt:lpstr>
      <vt:lpstr>Изделия народных мастеров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Пословицы и поговорки </vt:lpstr>
      <vt:lpstr>Наше творчество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«Народная игрушка»</dc:title>
  <dc:creator>Элина Айнутдинова</dc:creator>
  <cp:lastModifiedBy>Элина Айнутдинова</cp:lastModifiedBy>
  <cp:revision>1</cp:revision>
  <dcterms:created xsi:type="dcterms:W3CDTF">2022-03-21T07:46:35Z</dcterms:created>
  <dcterms:modified xsi:type="dcterms:W3CDTF">2022-03-21T08:59:55Z</dcterms:modified>
</cp:coreProperties>
</file>