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5" r:id="rId3"/>
    <p:sldId id="267" r:id="rId4"/>
    <p:sldId id="268" r:id="rId5"/>
    <p:sldId id="269" r:id="rId6"/>
    <p:sldId id="270" r:id="rId7"/>
    <p:sldId id="271" r:id="rId8"/>
    <p:sldId id="272" r:id="rId9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68D36"/>
    <a:srgbClr val="F9CB0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92" y="-72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66B6D-9C6C-4A44-B2E0-6F404E52261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07DE1-26F1-4BE1-956C-0AED76059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3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Анжелика\Desktop\временно\МОЙ САЙТ\0_1553ea_da3b8356_orig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2206" y="265212"/>
            <a:ext cx="3551757" cy="9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9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4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3"/>
            <a:ext cx="3008314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.artfile.ru/1600x1200_429826_%5bwww.ArtFile.ru%5d.jpg"/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91455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827584" y="0"/>
            <a:ext cx="7920880" cy="5715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img-fotki.yandex.ru/get/6445/139440740.73/0_a17a4_3a746e6f_XL.png"/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525"/>
            <a:ext cx="684000" cy="572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6429/139440740.78/0_a47dc_291cfe3_XL.png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27" y="-7526"/>
            <a:ext cx="69982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-fotki.yandex.ru/get/4608/131624064.168/0_81b35_6e2f5ad_XL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928" y="13743"/>
            <a:ext cx="101711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50504" y="1993404"/>
            <a:ext cx="5842992" cy="952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помним!»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1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706627" y="3649588"/>
            <a:ext cx="1437373" cy="20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19672" y="3264024"/>
            <a:ext cx="5504656" cy="771128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СТИХИ О ВОЙНЕ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одзаголовок 1"/>
          <p:cNvSpPr txBox="1">
            <a:spLocks/>
          </p:cNvSpPr>
          <p:nvPr/>
        </p:nvSpPr>
        <p:spPr>
          <a:xfrm>
            <a:off x="2699792" y="4682294"/>
            <a:ext cx="5504656" cy="771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 – ЛОГОПЕД </a:t>
            </a:r>
          </a:p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ШИРЯЕВА М.Ю.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876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1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50" y="2676525"/>
            <a:ext cx="2114550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27938" r="33761" b="8836"/>
          <a:stretch/>
        </p:blipFill>
        <p:spPr bwMode="auto">
          <a:xfrm rot="10800000">
            <a:off x="678259" y="3433564"/>
            <a:ext cx="2114550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51721" y="786629"/>
            <a:ext cx="58326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День Победы - 9 Мая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Праздник Победы — это праздник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День пораженья жестокой войны,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День пораженья насилья и зла,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День воскрешенья любви и добра.</a:t>
            </a:r>
          </a:p>
        </p:txBody>
      </p:sp>
      <p:pic>
        <p:nvPicPr>
          <p:cNvPr id="1026" name="Picture 2" descr="https://kladraz.ru/images/pic2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24" y="3033397"/>
            <a:ext cx="2414042" cy="2489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5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1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50" y="2676525"/>
            <a:ext cx="2114550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27938" r="33761" b="8836"/>
          <a:stretch/>
        </p:blipFill>
        <p:spPr bwMode="auto">
          <a:xfrm rot="10800000">
            <a:off x="678259" y="3433564"/>
            <a:ext cx="2114550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6309" y="43948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Пусть будет мир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Пусть пулемёты не строчат,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пушки грозные молчат,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Пусть в небе не клубится дым,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Пусть небо будет голубым,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Пусть бомбовозы по нему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прилетают ни к кому,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гибнут люди, города...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Мир нужен на земле всегда!</a:t>
            </a:r>
          </a:p>
          <a:p>
            <a:pPr algn="ctr"/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Автор: Н. Г. </a:t>
            </a:r>
            <a:r>
              <a:rPr lang="ru-RU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Найдёнова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 descr="http://adm-sharya.ru/uploads/posts/2020-05/1589972381_s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94" y="3577580"/>
            <a:ext cx="2691551" cy="199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2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1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50" y="2676525"/>
            <a:ext cx="2114550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27938" r="33761" b="8836"/>
          <a:stretch/>
        </p:blipFill>
        <p:spPr bwMode="auto">
          <a:xfrm rot="10800000">
            <a:off x="678259" y="3433564"/>
            <a:ext cx="2114550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9320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Вместе с дедушкой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Растаял утренний туман,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Красуется весна...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Сегодня дедушка Иван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Начистил ордена.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вместе в парк идём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Встречать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Солдат, седых, как он.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Они там будут вспоминать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Свой храбрый батальон.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Там по душам поговорят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всех делах страны,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ранах, что ещё болят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далёких дней войны.</a:t>
            </a:r>
          </a:p>
          <a:p>
            <a:pPr algn="ctr"/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Автор: Г. А. </a:t>
            </a:r>
            <a:r>
              <a:rPr lang="ru-RU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Ладонщиков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http://inlobnya.ru/upload/gallery/330/85330_f63a396737aaa63c61ba8c20540aebb5399808d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53444"/>
            <a:ext cx="2834681" cy="2834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2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1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50" y="2676525"/>
            <a:ext cx="2114550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27938" r="33761" b="8836"/>
          <a:stretch/>
        </p:blipFill>
        <p:spPr bwMode="auto">
          <a:xfrm rot="10800000">
            <a:off x="678259" y="3433564"/>
            <a:ext cx="2114550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1821" y="3183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Ещё тогда нас не было на свете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Ещё тогда нас не было на свете,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Когда гремел салют из края в край.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Солдаты, подарили вы планете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Великий Май, победный Май!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Ещё тогда нас не было на свете,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Когда в военной буре огневой,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Судьбу решая будущих столетий,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 бой вели, священный бой!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Ещё тогда нас не было на свете,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Когда с Победой вы домой пришли.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Солдаты Мая, слава вам навеки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 всей земли, от всей земли!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Благодарим, солдаты, вас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жизнь, за детство и весну,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тишину, за мирный дом,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мир, в котором мы живём!</a:t>
            </a:r>
          </a:p>
          <a:p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Автор: М. О. </a:t>
            </a:r>
            <a:r>
              <a:rPr lang="ru-RU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Владимов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https://kladraz.ru/images/pic2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46115"/>
            <a:ext cx="2605582" cy="2256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2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1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50" y="2676525"/>
            <a:ext cx="2114550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27938" r="33761" b="8836"/>
          <a:stretch/>
        </p:blipFill>
        <p:spPr bwMode="auto">
          <a:xfrm rot="10800000">
            <a:off x="678259" y="3433564"/>
            <a:ext cx="2114550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3968" y="265212"/>
            <a:ext cx="57606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Помни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(Отрывок)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Помни, как гремели орудий раскаты,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в огне умирали солдаты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сорок первом, сорок пятом —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Шли солдаты за правду на бой.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Помни, в нашей власти и грозы, и ветер,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за счастье и слёзы в ответе,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планете наши дети —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Поколение юных живёт.</a:t>
            </a:r>
          </a:p>
          <a:p>
            <a:pPr algn="ctr"/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Автор: А. Е. Досталь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 descr="https://avatars.mds.yandex.net/get-zen_doc/1712263/pub_5e1bfd326f5f6f00ae02ebd1_5e1bfd35433ecc00ae401124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6735"/>
            <a:ext cx="3153927" cy="1947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2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1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50" y="2676525"/>
            <a:ext cx="2114550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27938" r="33761" b="8836"/>
          <a:stretch/>
        </p:blipFill>
        <p:spPr bwMode="auto">
          <a:xfrm rot="10800000">
            <a:off x="678259" y="3433564"/>
            <a:ext cx="2114550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0630" y="33722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Солдаты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Солнце скрылось за горою,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Затуманились речные перекаты,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дорогою степною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Шли с войны домой советские солдаты.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 жары, от злого зноя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Гимнастёрки на плечах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повыгорали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Своё знамя боевое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 врагов солдаты сердцем заслоняли.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Они жизни не щадили,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Защищая отчий край — страну родную;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Одолели, победили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Всех врагов в боях за Родину святую.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Солнце скрылось за горою,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Затуманились речные перекаты,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дорогою степною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Шли с войны домой советские солдаты.</a:t>
            </a:r>
          </a:p>
          <a:p>
            <a:pPr algn="ctr"/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Автор: А. А.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Коваленков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8" name="Picture 4" descr="https://xn--n1abebi.xn--80aaccp4ajwpkgbl4lpb.xn--p1ai/upload/resize_cache/iblock/d66/1300_880_2/y-y-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019"/>
          <a:stretch/>
        </p:blipFill>
        <p:spPr bwMode="auto">
          <a:xfrm>
            <a:off x="7044705" y="3433564"/>
            <a:ext cx="1914758" cy="2125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2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1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50" y="2676525"/>
            <a:ext cx="2114550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27938" r="33761" b="8836"/>
          <a:stretch/>
        </p:blipFill>
        <p:spPr bwMode="auto">
          <a:xfrm rot="10800000">
            <a:off x="678259" y="3433564"/>
            <a:ext cx="2114550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im0-tub-ru.yandex.net/i?id=9198087de7eab0286d3637f6b45ace3f-l&amp;ref=rim&amp;n=13&amp;w=2338&amp;h=16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1236"/>
            <a:ext cx="7016602" cy="497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2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 мая шаб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 мая шабл</Template>
  <TotalTime>367</TotalTime>
  <Words>412</Words>
  <Application>Microsoft Office PowerPoint</Application>
  <PresentationFormat>Экран (16:10)</PresentationFormat>
  <Paragraphs>81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9 мая шабл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Матюшкина</dc:creator>
  <cp:lastModifiedBy>user</cp:lastModifiedBy>
  <cp:revision>187</cp:revision>
  <dcterms:created xsi:type="dcterms:W3CDTF">2017-12-13T16:08:09Z</dcterms:created>
  <dcterms:modified xsi:type="dcterms:W3CDTF">2021-04-20T06:28:45Z</dcterms:modified>
</cp:coreProperties>
</file>