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4935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7486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04956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38551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596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21266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062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1068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41453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54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6045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3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2780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980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2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006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99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715E88-5E69-4431-A46B-D30EBA41DAD6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865F08-44D0-4A8C-BBC3-B83039CCC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927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Музыкальные инструменты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9265" y="2557463"/>
            <a:ext cx="5913469" cy="3317875"/>
          </a:xfrm>
        </p:spPr>
      </p:pic>
    </p:spTree>
    <p:extLst>
      <p:ext uri="{BB962C8B-B14F-4D97-AF65-F5344CB8AC3E}">
        <p14:creationId xmlns:p14="http://schemas.microsoft.com/office/powerpoint/2010/main" xmlns="" val="3891857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668740"/>
            <a:ext cx="9144000" cy="563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7985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627796"/>
            <a:ext cx="9144000" cy="560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6782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73206"/>
            <a:ext cx="9144000" cy="55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4340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73206"/>
            <a:ext cx="9144000" cy="5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9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600500"/>
            <a:ext cx="9144000" cy="56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318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73206"/>
            <a:ext cx="9144000" cy="573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7185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73206"/>
            <a:ext cx="9144000" cy="580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8750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68740"/>
            <a:ext cx="9144000" cy="56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80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518615"/>
            <a:ext cx="9144000" cy="57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024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627796"/>
            <a:ext cx="9144000" cy="56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065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586854"/>
            <a:ext cx="7400925" cy="55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928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99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892" y="719920"/>
            <a:ext cx="7042245" cy="528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574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614148"/>
            <a:ext cx="9144000" cy="574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9617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2</Words>
  <Application>Microsoft Office PowerPoint</Application>
  <PresentationFormat>Произвольный</PresentationFormat>
  <Paragraphs>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Натуральные материалы</vt:lpstr>
      <vt:lpstr>Музыкальные инструменты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Музыкальные инструменты</dc:title>
  <dc:creator>user</dc:creator>
  <cp:lastModifiedBy>User</cp:lastModifiedBy>
  <cp:revision>3</cp:revision>
  <dcterms:created xsi:type="dcterms:W3CDTF">2020-04-19T16:10:31Z</dcterms:created>
  <dcterms:modified xsi:type="dcterms:W3CDTF">2020-12-29T09:33:38Z</dcterms:modified>
</cp:coreProperties>
</file>