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8" autoAdjust="0"/>
    <p:restoredTop sz="94713" autoAdjust="0"/>
  </p:normalViewPr>
  <p:slideViewPr>
    <p:cSldViewPr>
      <p:cViewPr varScale="1">
        <p:scale>
          <a:sx n="84" d="100"/>
          <a:sy n="84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Меры безопасности и правила поведения на льду.</a:t>
            </a: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638571" cy="32147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ты упал в воду зимой.</a:t>
            </a:r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71868" cy="3286124"/>
          </a:xfrm>
          <a:prstGeom prst="rect">
            <a:avLst/>
          </a:prstGeom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512" y="0"/>
            <a:ext cx="3875488" cy="3357562"/>
          </a:xfrm>
          <a:prstGeom prst="rect">
            <a:avLst/>
          </a:prstGeom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3357586" cy="2571768"/>
          </a:xfrm>
          <a:prstGeom prst="rect">
            <a:avLst/>
          </a:prstGeom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Берегите себя на льду.</a:t>
            </a:r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 за внимание.</a:t>
            </a:r>
          </a:p>
        </p:txBody>
      </p:sp>
      <p:pic>
        <p:nvPicPr>
          <p:cNvPr id="4" name="Picture 2" descr="Стихи для детей: 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/>
              <a:t>Это не сложно - цвет льда голубой - значит еще крепкий, иногда и белый - это уже опасно ведь его прочность уменьшалась в 2 раза.</a:t>
            </a:r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Нельзя проверять лед на </a:t>
            </a:r>
            <a:r>
              <a:rPr lang="ru-RU" sz="2400" dirty="0" err="1"/>
              <a:t>прочность,и</a:t>
            </a:r>
            <a:r>
              <a:rPr lang="ru-RU" sz="2400" dirty="0"/>
              <a:t> ударять его ногой или какими либо предметами.</a:t>
            </a:r>
          </a:p>
          <a:p>
            <a:r>
              <a:rPr lang="ru-RU" sz="2400" dirty="0"/>
              <a:t>Поскольку лед уже тает может проломится под </a:t>
            </a:r>
            <a:r>
              <a:rPr lang="ru-RU" sz="2400" dirty="0" err="1"/>
              <a:t>ногами,если</a:t>
            </a:r>
            <a:r>
              <a:rPr lang="ru-RU" sz="2400" dirty="0"/>
              <a:t> рядом есть взрослые они могут проверить прочность льда.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/>
              <a:t>Не стоит забывать о трещинах и ямах. Именно в этих местах лед не прочный.</a:t>
            </a:r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Безопасным считается тот </a:t>
            </a:r>
            <a:r>
              <a:rPr lang="ru-RU" sz="2400" dirty="0" err="1"/>
              <a:t>лед,толщина</a:t>
            </a:r>
            <a:r>
              <a:rPr lang="ru-RU" sz="2400" dirty="0"/>
              <a:t> которого более десяти сантиметров.</a:t>
            </a:r>
          </a:p>
          <a:p>
            <a:r>
              <a:rPr lang="ru-RU" sz="2400" dirty="0"/>
              <a:t>Лед такой толщины может выдержать  ребенка и взрослого человека и не сломаться.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Стихи.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/>
              <a:t>Зима!Скорее</a:t>
            </a:r>
            <a:r>
              <a:rPr lang="ru-RU" sz="3300" dirty="0"/>
              <a:t> на коньки!</a:t>
            </a:r>
          </a:p>
          <a:p>
            <a:r>
              <a:rPr lang="ru-RU" sz="3300" dirty="0"/>
              <a:t>Какие славные деньки!</a:t>
            </a:r>
          </a:p>
          <a:p>
            <a:r>
              <a:rPr lang="ru-RU" sz="3300" dirty="0"/>
              <a:t>Но выходить на лёд нельзя,</a:t>
            </a:r>
          </a:p>
          <a:p>
            <a:r>
              <a:rPr lang="ru-RU" sz="3300" dirty="0"/>
              <a:t>Пока непрочен </a:t>
            </a:r>
            <a:r>
              <a:rPr lang="ru-RU" sz="3300" dirty="0" err="1"/>
              <a:t>он,друзья</a:t>
            </a:r>
            <a:r>
              <a:rPr lang="ru-RU" sz="3300" dirty="0"/>
              <a:t>,</a:t>
            </a:r>
          </a:p>
          <a:p>
            <a:r>
              <a:rPr lang="ru-RU" sz="3300" dirty="0"/>
              <a:t>Когда есть трещина на нём,</a:t>
            </a:r>
          </a:p>
          <a:p>
            <a:r>
              <a:rPr lang="ru-RU" sz="3300" dirty="0"/>
              <a:t>Когда вдруг потеплело днём:</a:t>
            </a:r>
          </a:p>
          <a:p>
            <a:r>
              <a:rPr lang="ru-RU" sz="3300" dirty="0" err="1"/>
              <a:t>Провалишся-придёт</a:t>
            </a:r>
            <a:r>
              <a:rPr lang="ru-RU" sz="3300" dirty="0"/>
              <a:t> беда:</a:t>
            </a:r>
          </a:p>
          <a:p>
            <a:r>
              <a:rPr lang="ru-RU" sz="3300" dirty="0"/>
              <a:t>Зимой  холодная вода…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Лед бывает не прочен</a:t>
            </a:r>
          </a:p>
          <a:p>
            <a:r>
              <a:rPr lang="ru-RU" sz="2000" dirty="0"/>
              <a:t>И ходить по нему</a:t>
            </a:r>
          </a:p>
          <a:p>
            <a:r>
              <a:rPr lang="ru-RU" sz="2000" dirty="0"/>
              <a:t>Безответственно очень!</a:t>
            </a:r>
          </a:p>
          <a:p>
            <a:r>
              <a:rPr lang="ru-RU" sz="2000" dirty="0"/>
              <a:t>Водоёмы опасны:</a:t>
            </a:r>
          </a:p>
          <a:p>
            <a:r>
              <a:rPr lang="ru-RU" sz="2000" dirty="0"/>
              <a:t>Может лёд провалиться,</a:t>
            </a:r>
          </a:p>
          <a:p>
            <a:r>
              <a:rPr lang="ru-RU" sz="2000" dirty="0"/>
              <a:t>И спасать вас напрасно </a:t>
            </a:r>
          </a:p>
          <a:p>
            <a:r>
              <a:rPr lang="ru-RU" sz="2000" dirty="0"/>
              <a:t>Вся округа примчится…</a:t>
            </a:r>
          </a:p>
          <a:p>
            <a:r>
              <a:rPr lang="ru-RU" sz="2000" dirty="0"/>
              <a:t>Ведь почти не возможно</a:t>
            </a:r>
          </a:p>
          <a:p>
            <a:r>
              <a:rPr lang="ru-RU" sz="2000" dirty="0"/>
              <a:t>К полынье подобраться</a:t>
            </a:r>
          </a:p>
          <a:p>
            <a:r>
              <a:rPr lang="ru-RU" sz="2000" dirty="0"/>
              <a:t>Из воды будет сложно</a:t>
            </a:r>
          </a:p>
          <a:p>
            <a:r>
              <a:rPr lang="ru-RU" sz="2000" dirty="0"/>
              <a:t>Вас </a:t>
            </a:r>
            <a:r>
              <a:rPr lang="ru-RU" sz="2000" dirty="0" err="1"/>
              <a:t>вытаскивать,братцы</a:t>
            </a:r>
            <a:r>
              <a:rPr lang="ru-RU" sz="2000" dirty="0"/>
              <a:t>…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</TotalTime>
  <Words>209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Официальная</vt:lpstr>
      <vt:lpstr>Меры безопасности и правила поведения на льду.</vt:lpstr>
      <vt:lpstr>Презентация PowerPoint</vt:lpstr>
      <vt:lpstr>Презентация PowerPoint</vt:lpstr>
      <vt:lpstr>Презентация PowerPoint</vt:lpstr>
      <vt:lpstr>Это не сложно - цвет льда голубой - значит еще крепкий, 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ты упал в воду зимой.</vt:lpstr>
      <vt:lpstr>Презентация PowerPoint</vt:lpstr>
      <vt:lpstr>Презентация PowerPoint</vt:lpstr>
      <vt:lpstr>Берегите себя на льду.</vt:lpstr>
      <vt:lpstr>Спасибо за внимание.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ZamDir</cp:lastModifiedBy>
  <cp:revision>48</cp:revision>
  <dcterms:created xsi:type="dcterms:W3CDTF">2014-12-16T10:01:56Z</dcterms:created>
  <dcterms:modified xsi:type="dcterms:W3CDTF">2023-11-29T06:45:33Z</dcterms:modified>
</cp:coreProperties>
</file>