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68" r:id="rId15"/>
    <p:sldId id="275" r:id="rId16"/>
    <p:sldId id="273" r:id="rId17"/>
    <p:sldId id="270" r:id="rId18"/>
    <p:sldId id="274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3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5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8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1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6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0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0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5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4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B369-EF5E-4D1E-89D9-88237ACA19AB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9E73-3EF4-407D-BFD9-1FE0037DE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2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5537"/>
          </a:xfrm>
        </p:spPr>
        <p:txBody>
          <a:bodyPr/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«Царевна - Морковь»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33650"/>
            <a:ext cx="9144000" cy="2724150"/>
          </a:xfrm>
        </p:spPr>
        <p:txBody>
          <a:bodyPr>
            <a:normAutofit/>
          </a:bodyPr>
          <a:lstStyle/>
          <a:p>
            <a:r>
              <a:rPr lang="ru-RU" sz="4800" b="1" i="0" dirty="0" smtClean="0">
                <a:solidFill>
                  <a:srgbClr val="FF0000"/>
                </a:solidFill>
                <a:effectLst/>
              </a:rPr>
              <a:t>Международный день морковки!</a:t>
            </a:r>
            <a:endParaRPr lang="ru-RU" sz="48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447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38150"/>
            <a:ext cx="8001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3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76250"/>
            <a:ext cx="107251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647700"/>
            <a:ext cx="10877550" cy="5886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714373"/>
            <a:ext cx="5429250" cy="581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14374"/>
            <a:ext cx="54292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1" y="704850"/>
            <a:ext cx="4984519" cy="5867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19" y="1886464"/>
            <a:ext cx="5496780" cy="30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514350"/>
            <a:ext cx="5442077" cy="5981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514350"/>
            <a:ext cx="4743450" cy="2665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65" y="3505199"/>
            <a:ext cx="4672335" cy="26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500"/>
            <a:ext cx="5543550" cy="5886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07" y="1992249"/>
            <a:ext cx="5064860" cy="28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6" y="578960"/>
            <a:ext cx="4048125" cy="5762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8107" y="1638303"/>
            <a:ext cx="570008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42900"/>
            <a:ext cx="91821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6" y="457200"/>
            <a:ext cx="89573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11411"/>
            <a:ext cx="9892241" cy="55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7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495300"/>
            <a:ext cx="10763250" cy="6076950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Цель: </a:t>
            </a:r>
            <a:r>
              <a:rPr lang="ru-RU" sz="2800" dirty="0"/>
              <a:t>расширить знания детей о моркови.</a:t>
            </a:r>
          </a:p>
          <a:p>
            <a:r>
              <a:rPr lang="ru-RU" sz="2800" b="1" dirty="0"/>
              <a:t>Программное содержание:</a:t>
            </a:r>
            <a:endParaRPr lang="ru-RU" sz="2800" dirty="0"/>
          </a:p>
          <a:p>
            <a:pPr lvl="0"/>
            <a:r>
              <a:rPr lang="ru-RU" sz="2800" dirty="0"/>
              <a:t>Знакомить детей с историей распространения моркови по странам и континентам;</a:t>
            </a:r>
          </a:p>
          <a:p>
            <a:pPr lvl="0"/>
            <a:r>
              <a:rPr lang="ru-RU" sz="2800" dirty="0"/>
              <a:t>Значением моркови для жизнедеятельности человека;</a:t>
            </a:r>
          </a:p>
          <a:p>
            <a:pPr lvl="0"/>
            <a:r>
              <a:rPr lang="ru-RU" sz="2800" dirty="0"/>
              <a:t>Прививать любовь и желание вырастить морковь в огороде детского сада;</a:t>
            </a:r>
          </a:p>
          <a:p>
            <a:pPr lvl="0"/>
            <a:r>
              <a:rPr lang="ru-RU" sz="2800" dirty="0"/>
              <a:t>Развивать вокальные данные детей; способствовать развитию навыков выразительной и эмоциональной передачи игровых и сказочных образов;</a:t>
            </a:r>
          </a:p>
          <a:p>
            <a:pPr lvl="0"/>
            <a:r>
              <a:rPr lang="ru-RU" sz="2800" dirty="0"/>
              <a:t>Воспитывать у детей желание правильно питаться, вести здоровый образ жизни;</a:t>
            </a:r>
          </a:p>
          <a:p>
            <a:pPr lvl="0"/>
            <a:r>
              <a:rPr lang="ru-RU" sz="2800" dirty="0"/>
              <a:t>Учить детей экспериментировать, доводить начатое дело до конца.</a:t>
            </a:r>
          </a:p>
          <a:p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57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9150" y="922638"/>
            <a:ext cx="11010900" cy="5554362"/>
          </a:xfrm>
        </p:spPr>
        <p:txBody>
          <a:bodyPr>
            <a:normAutofit/>
          </a:bodyPr>
          <a:lstStyle/>
          <a:p>
            <a:r>
              <a:rPr lang="ru-RU" sz="2800" b="1" dirty="0"/>
              <a:t>Факт № 1: морковь родом из Афганистана</a:t>
            </a:r>
          </a:p>
          <a:p>
            <a:r>
              <a:rPr lang="ru-RU" sz="2800" dirty="0"/>
              <a:t>Мы привыкли, что морковь растет практически в каждом российском огороде, однако, родиной данного овоща считается Афганистан. Именно в этой стране её обнаружили впервые, тогда морковка росла в дикой природе. А вот в </a:t>
            </a:r>
            <a:r>
              <a:rPr lang="ru-RU" sz="2800" dirty="0" smtClean="0"/>
              <a:t>Россию морковь </a:t>
            </a:r>
            <a:r>
              <a:rPr lang="ru-RU" sz="2800" dirty="0"/>
              <a:t>завезли из Нидерландов.</a:t>
            </a:r>
          </a:p>
          <a:p>
            <a:r>
              <a:rPr lang="ru-RU" sz="2800" b="1" dirty="0"/>
              <a:t>Факт № 2: морковь не всегда была оранжевой</a:t>
            </a:r>
          </a:p>
          <a:p>
            <a:r>
              <a:rPr lang="ru-RU" sz="2800" dirty="0"/>
              <a:t>Между прочим, морковка не всегда была оранжевой. Родом этот корнеплод из Средней Азии, он изначально был пурпурным снаружи и желтым внутри. Морковь начали культивировать в VII веке н.э., и в течение 1000 лет она встречалась в широком спектре цветов: красного, белого, черного, желтого, и даже фиолетового. А вот первые оранжевые сорта моркови были выращены в Голландии в XVI веке.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371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79772" cy="6858000"/>
          </a:xfrm>
          <a:prstGeom prst="rect">
            <a:avLst/>
          </a:prstGeom>
        </p:spPr>
      </p:pic>
      <p:pic>
        <p:nvPicPr>
          <p:cNvPr id="1028" name="Picture 4" descr="https://agendagourmand.files.wordpress.com/2014/06/carota_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5691" y="1936600"/>
            <a:ext cx="5505900" cy="33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1110" y="847500"/>
            <a:ext cx="747749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22222"/>
                </a:solidFill>
                <a:effectLst/>
              </a:rPr>
              <a:t>Некоторые источники утверждают, что патриотически настроенные голландцы вывели морковку такого цвета в честь голландской Оранской королевской династии (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</a:rPr>
              <a:t>нидерл</a:t>
            </a:r>
            <a:r>
              <a:rPr lang="ru-RU" sz="2800" b="0" i="0" dirty="0" smtClean="0">
                <a:solidFill>
                  <a:srgbClr val="222222"/>
                </a:solidFill>
                <a:effectLst/>
              </a:rPr>
              <a:t>.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</a:rPr>
              <a:t>Oranje</a:t>
            </a:r>
            <a:r>
              <a:rPr lang="ru-RU" sz="2800" b="0" i="0" dirty="0" smtClean="0">
                <a:solidFill>
                  <a:srgbClr val="222222"/>
                </a:solidFill>
                <a:effectLst/>
              </a:rPr>
              <a:t>). Впрочем, достоверных свидетельств этому нет. А вот что точно не вызывает сомнения, так это то, что с тех пор морковь изменила не только цвет, но и вкус. Она стала намного слаще и сочнее.</a:t>
            </a:r>
          </a:p>
          <a:p>
            <a:r>
              <a:rPr lang="ru-RU" sz="2800" b="1" i="0" dirty="0" smtClean="0">
                <a:solidFill>
                  <a:srgbClr val="222222"/>
                </a:solidFill>
                <a:effectLst/>
              </a:rPr>
              <a:t>Факт № 3: морковь дала имя каротину</a:t>
            </a:r>
          </a:p>
          <a:p>
            <a:r>
              <a:rPr lang="ru-RU" sz="2800" b="1" i="0" dirty="0" smtClean="0">
                <a:solidFill>
                  <a:srgbClr val="222222"/>
                </a:solidFill>
                <a:effectLst/>
              </a:rPr>
              <a:t>Морковь богата В-каротином. </a:t>
            </a:r>
          </a:p>
          <a:p>
            <a:r>
              <a:rPr lang="ru-RU" sz="2800" b="0" i="0" dirty="0" smtClean="0">
                <a:solidFill>
                  <a:srgbClr val="222222"/>
                </a:solidFill>
                <a:effectLst/>
              </a:rPr>
              <a:t>Впервые сам каротин был выделен из моркови, от неё и получил своё название (лат.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</a:rPr>
              <a:t>carota</a:t>
            </a:r>
            <a:r>
              <a:rPr lang="ru-RU" sz="2800" b="0" i="0" dirty="0" smtClean="0">
                <a:solidFill>
                  <a:srgbClr val="222222"/>
                </a:solidFill>
                <a:effectLst/>
              </a:rPr>
              <a:t> — морковь).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70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900" y="419100"/>
            <a:ext cx="10953750" cy="2800350"/>
          </a:xfrm>
        </p:spPr>
        <p:txBody>
          <a:bodyPr>
            <a:normAutofit/>
          </a:bodyPr>
          <a:lstStyle/>
          <a:p>
            <a:r>
              <a:rPr lang="ru-RU" sz="2800" b="1" i="0" dirty="0" smtClean="0">
                <a:solidFill>
                  <a:srgbClr val="222222"/>
                </a:solidFill>
                <a:effectLst/>
                <a:latin typeface="+mn-lt"/>
              </a:rPr>
              <a:t>Факт № 4: имеет свой праздник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/>
            </a:r>
            <a:b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</a:b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На протяжении многих лет в Калифорнийском городе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+mn-lt"/>
              </a:rPr>
              <a:t>Холтвиль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 ежегодно проходит Фестиваль моркови. Его проводят в феврале целую неделю. За это время участники должны выбрать «морковную королеву», провести морковный парад, приготовить лучшие блюда из виновницы торжества, посостязаться в спортивных состязаниях, где инвентарем выступает морковка и многое другое.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14" y="3429000"/>
            <a:ext cx="2267836" cy="3134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68" y="3391373"/>
            <a:ext cx="5846682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150" y="571501"/>
            <a:ext cx="10801350" cy="3886199"/>
          </a:xfrm>
        </p:spPr>
        <p:txBody>
          <a:bodyPr>
            <a:normAutofit fontScale="90000"/>
          </a:bodyPr>
          <a:lstStyle/>
          <a:p>
            <a:r>
              <a:rPr lang="ru-RU" sz="2800" b="1" i="0" dirty="0" smtClean="0">
                <a:solidFill>
                  <a:srgbClr val="222222"/>
                </a:solidFill>
                <a:effectLst/>
                <a:latin typeface="+mn-lt"/>
              </a:rPr>
              <a:t>Факт № 5: морковь - новый материал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/>
            </a:r>
            <a:b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</a:b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Шотландские ученые Дэвид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+mn-lt"/>
              </a:rPr>
              <a:t>Хепворт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 и Эрик Кит в 2007 году изобрели биологический и высокотехнологичный материал на основе моркови, который назвали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+mn-lt"/>
              </a:rPr>
              <a:t>Каран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 (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+mn-lt"/>
              </a:rPr>
              <a:t>Curran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). Они извлекли нано-волокна из моркови и объединили их специальной смолой.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+mn-lt"/>
              </a:rPr>
              <a:t>Каран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 был впервые использован для изготовления обыкновенной удочки. Изобретатели полагают, что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+mn-lt"/>
              </a:rPr>
              <a:t>Каран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  <a:t> является экологически чистым материалом, который может быть использован для производства сноубордов, автомобильных компонентов и другой продукции. Он может заменить углеродное волокно и снизить потребление нефти, используемое в его производстве.</a:t>
            </a:r>
            <a:br>
              <a:rPr lang="ru-RU" sz="2800" b="0" i="0" dirty="0" smtClean="0">
                <a:solidFill>
                  <a:srgbClr val="222222"/>
                </a:solidFill>
                <a:effectLst/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77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050" y="533400"/>
            <a:ext cx="10668000" cy="4000500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Факт № 6: морковь цветёт белыми зонтиками и дает очень мелкие и полезные семена</a:t>
            </a:r>
          </a:p>
          <a:p>
            <a:r>
              <a:rPr lang="ru-RU" sz="2800" dirty="0"/>
              <a:t>Это происходит на второй год жизни, тогда же появляются и семена. Строго говоря, семя моркови – это </a:t>
            </a:r>
            <a:r>
              <a:rPr lang="ru-RU" sz="2800" dirty="0" err="1"/>
              <a:t>шизокарп</a:t>
            </a:r>
            <a:r>
              <a:rPr lang="ru-RU" sz="2800" dirty="0"/>
              <a:t> (сухой плод), состоящий из нескольких плодолистиков, которые распадаются, чтобы выпустить созревшее семя. Семена моркови настолько малы, что 2000 штук могут поместиться в чайной ложке. Семена моркови используются в фитотерапии. Содержащийся в них </a:t>
            </a:r>
            <a:r>
              <a:rPr lang="ru-RU" sz="2800" dirty="0" err="1"/>
              <a:t>даукарин</a:t>
            </a:r>
            <a:r>
              <a:rPr lang="ru-RU" sz="2800" dirty="0"/>
              <a:t> обладает спазмолитическим действием. Также, благодаря своим ароматическим качествам, в некоторых регионах семена нашли себе применение как пряность.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7" y="4210050"/>
            <a:ext cx="1495723" cy="2481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640939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850" y="476250"/>
            <a:ext cx="10782300" cy="5943600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Факт № 6: морковь может зимовать в земле. </a:t>
            </a:r>
          </a:p>
          <a:p>
            <a:r>
              <a:rPr lang="ru-RU" sz="2800" dirty="0"/>
              <a:t>Это двухлетнее растение. Первый год она накапливает полезные вещества в корне, а на второй год цветёт, сеет семена и увядают. Большинство овощей нужно срывать сразу же, как только они созревают, но с морковью можно не торопиться. Некоторые огородники накрывают грядки слоем мульчи и выкапывают корнеплод по мере надобности всю зиму! Перезимовавшая морковка отличается более насыщенным и сладким вкусом.</a:t>
            </a:r>
          </a:p>
          <a:p>
            <a:r>
              <a:rPr lang="ru-RU" sz="2800" b="1" dirty="0"/>
              <a:t>Факт № 7: курение и морковь несовместимы</a:t>
            </a:r>
          </a:p>
          <a:p>
            <a:r>
              <a:rPr lang="ru-RU" sz="2800" dirty="0"/>
              <a:t>Курильщикам и людям, работающим на асбестовых предприятиях морковь нужно употреблять очень осторожно, так как последние исследования показывают связь употребления моркови лицами этих групп с развитием рака лёгких. Интересно, что у людей некурящих всё наоборот – употребление моркови достоверно защищает от всех видов опухолей, в том числе и от рака лёгких.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8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9150" y="438150"/>
            <a:ext cx="10820400" cy="4057650"/>
          </a:xfrm>
        </p:spPr>
        <p:txBody>
          <a:bodyPr/>
          <a:lstStyle/>
          <a:p>
            <a:r>
              <a:rPr lang="ru-RU" sz="2800" b="1" dirty="0"/>
              <a:t>Факт № 8: морковь – практически аналог зубной щётки.</a:t>
            </a:r>
          </a:p>
          <a:p>
            <a:r>
              <a:rPr lang="ru-RU" sz="2800" dirty="0"/>
              <a:t>Если грызть корень моркови, он прекрасно очищает зубную эмаль и массирует дёсны, предотвращая развитие кариеса и пародонтоза.</a:t>
            </a:r>
          </a:p>
          <a:p>
            <a:r>
              <a:rPr lang="ru-RU" sz="2800" b="1" dirty="0"/>
              <a:t>Факт № 9: морковка - настоящий чудо-овощ! </a:t>
            </a:r>
          </a:p>
          <a:p>
            <a:r>
              <a:rPr lang="ru-RU" sz="2800" dirty="0"/>
              <a:t>Похрустеть этим жизнерадостно оранжевым овощем очень полезно для вашего зрения, печени, кожи, волос, настроения, вообще вашего всего. Спросите любого кролика! </a:t>
            </a:r>
          </a:p>
          <a:p>
            <a:r>
              <a:rPr lang="ru-RU" sz="2800" dirty="0"/>
              <a:t>Уникальный состав моркови, делает овощ незаменимым помощником в борьбе со многими проблемами в организме.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98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243</Words>
  <Application>Microsoft Office PowerPoint</Application>
  <PresentationFormat>Произвольный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«Царевна - Морковь»</vt:lpstr>
      <vt:lpstr>Презентация PowerPoint</vt:lpstr>
      <vt:lpstr>Презентация PowerPoint</vt:lpstr>
      <vt:lpstr>Презентация PowerPoint</vt:lpstr>
      <vt:lpstr>Факт № 4: имеет свой праздник На протяжении многих лет в Калифорнийском городе Холтвиль ежегодно проходит Фестиваль моркови. Его проводят в феврале целую неделю. За это время участники должны выбрать «морковную королеву», провести морковный парад, приготовить лучшие блюда из виновницы торжества, посостязаться в спортивных состязаниях, где инвентарем выступает морковка и многое другое.</vt:lpstr>
      <vt:lpstr>Факт № 5: морковь - новый материал Шотландские ученые Дэвид Хепворт и Эрик Кит в 2007 году изобрели биологический и высокотехнологичный материал на основе моркови, который назвали Каран (Curran). Они извлекли нано-волокна из моркови и объединили их специальной смолой. Каран был впервые использован для изготовления обыкновенной удочки. Изобретатели полагают, что Каран является экологически чистым материалом, который может быть использован для производства сноубордов, автомобильных компонентов и другой продукции. Он может заменить углеродное волокно и снизить потребление нефти, используемое в его производстве.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«Царевна - Морковь»</dc:title>
  <dc:creator>999</dc:creator>
  <cp:lastModifiedBy>ПК</cp:lastModifiedBy>
  <cp:revision>9</cp:revision>
  <dcterms:created xsi:type="dcterms:W3CDTF">2022-04-03T11:47:02Z</dcterms:created>
  <dcterms:modified xsi:type="dcterms:W3CDTF">2022-05-16T17:08:39Z</dcterms:modified>
</cp:coreProperties>
</file>