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9" r:id="rId3"/>
    <p:sldId id="257" r:id="rId4"/>
    <p:sldId id="258" r:id="rId5"/>
    <p:sldId id="271" r:id="rId6"/>
    <p:sldId id="269" r:id="rId7"/>
    <p:sldId id="273" r:id="rId8"/>
    <p:sldId id="267" r:id="rId9"/>
    <p:sldId id="275" r:id="rId10"/>
    <p:sldId id="268" r:id="rId11"/>
    <p:sldId id="276" r:id="rId12"/>
    <p:sldId id="261" r:id="rId13"/>
    <p:sldId id="262" r:id="rId14"/>
    <p:sldId id="281" r:id="rId15"/>
    <p:sldId id="282" r:id="rId16"/>
    <p:sldId id="283" r:id="rId17"/>
    <p:sldId id="284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2242-CE91-4F8C-965A-310E67CD2FEB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2C4C-2369-4A35-9799-644AFF0E0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2242-CE91-4F8C-965A-310E67CD2FEB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2C4C-2369-4A35-9799-644AFF0E0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2242-CE91-4F8C-965A-310E67CD2FEB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2C4C-2369-4A35-9799-644AFF0E0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2242-CE91-4F8C-965A-310E67CD2FEB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2C4C-2369-4A35-9799-644AFF0E0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2242-CE91-4F8C-965A-310E67CD2FEB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2C4C-2369-4A35-9799-644AFF0E0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2242-CE91-4F8C-965A-310E67CD2FEB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2C4C-2369-4A35-9799-644AFF0E0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2242-CE91-4F8C-965A-310E67CD2FEB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2C4C-2369-4A35-9799-644AFF0E0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2242-CE91-4F8C-965A-310E67CD2FEB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2C4C-2369-4A35-9799-644AFF0E0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2242-CE91-4F8C-965A-310E67CD2FEB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2C4C-2369-4A35-9799-644AFF0E0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2242-CE91-4F8C-965A-310E67CD2FEB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2C4C-2369-4A35-9799-644AFF0E0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2242-CE91-4F8C-965A-310E67CD2FEB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2C4C-2369-4A35-9799-644AFF0E0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02242-CE91-4F8C-965A-310E67CD2FEB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2C4C-2369-4A35-9799-644AFF0E0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gif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331640" y="209546"/>
            <a:ext cx="70567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383838"/>
                </a:solidFill>
                <a:latin typeface="Corbel" pitchFamily="34" charset="0"/>
                <a:ea typeface="Dotum" pitchFamily="34" charset="-127"/>
                <a:cs typeface="David" pitchFamily="34" charset="-79"/>
              </a:rPr>
              <a:t>МАДОУ детский сад № 62 города Тюмени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83838"/>
              </a:solidFill>
              <a:effectLst/>
              <a:latin typeface="Corbel" pitchFamily="34" charset="0"/>
              <a:ea typeface="Dotum" pitchFamily="34" charset="-127"/>
              <a:cs typeface="David" pitchFamily="34" charset="-79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39552" y="1933885"/>
            <a:ext cx="86044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Dotum" pitchFamily="34" charset="-127"/>
                <a:cs typeface="David" pitchFamily="34" charset="-79"/>
              </a:rPr>
              <a:t>«Украшаем окна к Дню Победы»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+mj-lt"/>
                <a:ea typeface="Dotum" pitchFamily="34" charset="-127"/>
                <a:cs typeface="David" pitchFamily="34" charset="-79"/>
              </a:rPr>
              <a:t>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Dotum" pitchFamily="34" charset="-127"/>
                <a:cs typeface="David" pitchFamily="34" charset="-79"/>
              </a:rPr>
              <a:t>Мастер- класс для детей и родителей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Dotum" pitchFamily="34" charset="-127"/>
                <a:ea typeface="Dotum" pitchFamily="34" charset="-127"/>
                <a:cs typeface="David" pitchFamily="34" charset="-79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7944" y="4643446"/>
            <a:ext cx="274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 </a:t>
            </a:r>
            <a:r>
              <a:rPr lang="ru-RU" dirty="0" err="1" smtClean="0"/>
              <a:t>Буланько</a:t>
            </a:r>
            <a:r>
              <a:rPr lang="ru-RU" dirty="0" smtClean="0"/>
              <a:t> А.Г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 descr="IMG-ec81656718a154e74b6ad3971b6bdb3a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3143248"/>
            <a:ext cx="2518190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img1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75628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1268760"/>
            <a:ext cx="702999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cap="all" dirty="0" smtClean="0"/>
              <a:t>ВЕЧНЫЙ ОГОНЬ -</a:t>
            </a:r>
            <a:endParaRPr lang="ru-RU" cap="all" dirty="0" smtClean="0"/>
          </a:p>
          <a:p>
            <a:r>
              <a:rPr lang="ru-RU" i="1" cap="all" dirty="0" smtClean="0"/>
              <a:t>   </a:t>
            </a:r>
            <a:r>
              <a:rPr lang="ru-RU" cap="all" dirty="0" smtClean="0"/>
              <a:t>СИМВОЛ ПАМЯТИ НАРОДНОЙ</a:t>
            </a:r>
          </a:p>
          <a:p>
            <a:r>
              <a:rPr lang="ru-RU" dirty="0" smtClean="0"/>
              <a:t> </a:t>
            </a:r>
            <a:r>
              <a:rPr lang="ru-RU" sz="2000" dirty="0" smtClean="0"/>
              <a:t>Он горит зимой и летом, днем и ночью, символизируя долгую, вечную память о подвиге защитников Родины.</a:t>
            </a:r>
          </a:p>
          <a:p>
            <a:r>
              <a:rPr lang="ru-RU" sz="2000" dirty="0" smtClean="0"/>
              <a:t>В День Победы - 9 мая</a:t>
            </a:r>
          </a:p>
          <a:p>
            <a:r>
              <a:rPr lang="ru-RU" sz="2000" dirty="0" smtClean="0"/>
              <a:t> к нему приносят цветы, приходят, чтобы постоять, помолчать, поклониться памяти героев...</a:t>
            </a:r>
          </a:p>
          <a:p>
            <a:endParaRPr lang="ru-RU" cap="all" dirty="0"/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2071670" y="0"/>
            <a:ext cx="6072230" cy="1000108"/>
          </a:xfrm>
          <a:prstGeom prst="ellipseRibb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https://regnum.ru/uploads/pictures/news/2016/05/08/regnum_picture_1462734139624319_norm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429000"/>
            <a:ext cx="4929222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29058" y="332656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Вечный огонь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67544" y="836712"/>
            <a:ext cx="2304256" cy="432048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Расскажите детям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img1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62850"/>
          </a:xfrm>
          <a:prstGeom prst="rect">
            <a:avLst/>
          </a:prstGeom>
          <a:noFill/>
        </p:spPr>
      </p:pic>
      <p:pic>
        <p:nvPicPr>
          <p:cNvPr id="4" name="Рисунок 3" descr="C:\Documents and Settings\Admin\Рабочий стол\голуби (3)\IMG_20200427_1850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285860"/>
            <a:ext cx="2643206" cy="193357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голуби (3)\IMG_20200427_1834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1214422"/>
            <a:ext cx="2428892" cy="192882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Рисунок 8" descr="C:\Documents and Settings\Admin\Рабочий стол\8588057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429132"/>
            <a:ext cx="1571636" cy="121444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 descr="C:\Documents and Settings\Admin\Рабочий стол\vechniyogon6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571480"/>
            <a:ext cx="1214446" cy="14287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14481" y="3357562"/>
            <a:ext cx="35719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</a:t>
            </a:r>
            <a:r>
              <a:rPr lang="ru-RU" dirty="0" smtClean="0"/>
              <a:t>.Наносим  рисунок при помощи трафарета.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57818" y="321468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r>
              <a:rPr lang="ru-RU" dirty="0" smtClean="0"/>
              <a:t>.Вырезаем</a:t>
            </a:r>
            <a:endParaRPr lang="ru-RU" dirty="0"/>
          </a:p>
        </p:txBody>
      </p:sp>
      <p:pic>
        <p:nvPicPr>
          <p:cNvPr id="14" name="Рисунок 13" descr="C:\Documents and Settings\Admin\Рабочий стол\голуби (3)\IMG_20200427_21293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4357694"/>
            <a:ext cx="2306633" cy="178592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5" name="Рисунок 14" descr="C:\Documents and Settings\Admin\Рабочий стол\голуби (3)\IMG_20200427_21301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6" y="4357694"/>
            <a:ext cx="2335202" cy="18573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785918" y="6286520"/>
            <a:ext cx="3929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r>
              <a:rPr lang="ru-RU" dirty="0" smtClean="0"/>
              <a:t>.Используем трафарет для изображения букв.  Вырезаем.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img1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62850"/>
          </a:xfrm>
          <a:prstGeom prst="rect">
            <a:avLst/>
          </a:prstGeom>
          <a:noFill/>
        </p:spPr>
      </p:pic>
      <p:pic>
        <p:nvPicPr>
          <p:cNvPr id="3" name="Рисунок 2" descr="C:\Documents and Settings\Admin\Рабочий стол\голуби (3)\IMG_20200428_0950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85794"/>
            <a:ext cx="4143404" cy="28575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 descr="C:\Documents and Settings\Admin\Рабочий стол\голуби (3)\IMG_20200428_1058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2214578" cy="16430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голуби (3)\IMG_20200428_09572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437657" y="5036331"/>
            <a:ext cx="1571636" cy="207170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голуби (3)\IMG_20200428_10063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077072"/>
            <a:ext cx="2192342" cy="157163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76056" y="980728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Все </a:t>
            </a:r>
            <a:r>
              <a:rPr lang="ru-RU" sz="2000" dirty="0" smtClean="0"/>
              <a:t>картинки </a:t>
            </a:r>
            <a:r>
              <a:rPr lang="ru-RU" sz="2000" dirty="0" smtClean="0"/>
              <a:t>готовы. </a:t>
            </a:r>
          </a:p>
          <a:p>
            <a:r>
              <a:rPr lang="ru-RU" sz="2000" dirty="0" smtClean="0"/>
              <a:t>Можно приступать к основной работе-  украшению  окон. 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5949280"/>
            <a:ext cx="4270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Наносим мыльный раствор на картинку и приклеиваем к окну</a:t>
            </a:r>
            <a:endParaRPr lang="ru-RU" sz="2000" dirty="0"/>
          </a:p>
        </p:txBody>
      </p:sp>
      <p:pic>
        <p:nvPicPr>
          <p:cNvPr id="9" name="Рисунок 8" descr="F:\голуби (3)\IMG_20200428_10594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573016"/>
            <a:ext cx="1604342" cy="21151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img1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628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835696" y="476672"/>
            <a:ext cx="4968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И вот что у нас получилось совместно с родителями….. 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 smtClean="0"/>
              <a:t>      Семья </a:t>
            </a:r>
            <a:r>
              <a:rPr lang="ru-RU" sz="2000" dirty="0" err="1" smtClean="0"/>
              <a:t>Филисюк</a:t>
            </a:r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12" name="Рисунок 11" descr="IMG-3b3804adc0d6c0333f52753d24352d1c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2071654"/>
            <a:ext cx="3929090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Семья </a:t>
            </a:r>
            <a:r>
              <a:rPr lang="ru-RU" sz="2000" dirty="0" err="1" smtClean="0"/>
              <a:t>Позденых</a:t>
            </a:r>
            <a:endParaRPr lang="ru-RU" sz="2000" dirty="0"/>
          </a:p>
        </p:txBody>
      </p:sp>
      <p:pic>
        <p:nvPicPr>
          <p:cNvPr id="8" name="Содержимое 7" descr="IMG-5747d3c379ef084cc1918d8c7798067e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9007" y="1600200"/>
            <a:ext cx="3385986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Семья </a:t>
            </a:r>
            <a:r>
              <a:rPr lang="ru-RU" sz="2000" dirty="0" err="1" smtClean="0"/>
              <a:t>Култышевых</a:t>
            </a:r>
            <a:endParaRPr lang="ru-RU" sz="2000" dirty="0"/>
          </a:p>
        </p:txBody>
      </p:sp>
      <p:pic>
        <p:nvPicPr>
          <p:cNvPr id="4" name="Содержимое 3" descr="IMG-e2056acab768136d0943bf3a931c8a89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71612"/>
            <a:ext cx="6658031" cy="375762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Семья Куликовых</a:t>
            </a:r>
            <a:endParaRPr lang="ru-RU" sz="2000" dirty="0"/>
          </a:p>
        </p:txBody>
      </p:sp>
      <p:pic>
        <p:nvPicPr>
          <p:cNvPr id="4" name="Содержимое 3" descr="IMG-ec81656718a154e74b6ad3971b6bdb3a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>Я </a:t>
            </a:r>
            <a:r>
              <a:rPr lang="ru-RU" sz="2200" dirty="0" smtClean="0"/>
              <a:t>надеюсь,  наша работа поможет создать праздничное настроение и наши соседи тоже присоединятся </a:t>
            </a:r>
            <a:br>
              <a:rPr lang="ru-RU" sz="2200" dirty="0" smtClean="0"/>
            </a:br>
            <a:r>
              <a:rPr lang="ru-RU" sz="2200" dirty="0" smtClean="0"/>
              <a:t>к акции #</a:t>
            </a:r>
            <a:r>
              <a:rPr lang="ru-RU" sz="2200" dirty="0" err="1" smtClean="0"/>
              <a:t>ОкнаПобеды</a:t>
            </a:r>
            <a:r>
              <a:rPr lang="ru-RU" sz="2200" dirty="0" smtClean="0"/>
              <a:t>. 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IMG-0af8d79ce929c5e70ff3c1e3c7db2094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img1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62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2636912"/>
            <a:ext cx="8230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3"/>
            <a:ext cx="8424936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sz="1900" dirty="0" smtClean="0"/>
              <a:t>Приближается очень важный праздник для всех жителей нашей страны —             </a:t>
            </a:r>
            <a:r>
              <a:rPr lang="ru-RU" sz="1900" b="1" dirty="0" smtClean="0">
                <a:solidFill>
                  <a:schemeClr val="accent2"/>
                </a:solidFill>
              </a:rPr>
              <a:t>День Победы в Великой Отечественной войне</a:t>
            </a:r>
            <a:r>
              <a:rPr lang="ru-RU" sz="1900" dirty="0" smtClean="0">
                <a:solidFill>
                  <a:schemeClr val="accent2"/>
                </a:solidFill>
              </a:rPr>
              <a:t>. </a:t>
            </a:r>
            <a:r>
              <a:rPr lang="ru-RU" sz="1900" dirty="0" smtClean="0"/>
              <a:t> Несмотря ни на какие  трудности </a:t>
            </a:r>
            <a:r>
              <a:rPr lang="ru-RU" sz="1900" b="1" dirty="0" smtClean="0">
                <a:solidFill>
                  <a:schemeClr val="accent2"/>
                </a:solidFill>
              </a:rPr>
              <a:t>День Победы -  это главный праздник в нашей стране. </a:t>
            </a:r>
            <a:endParaRPr lang="en-US" sz="1900" b="1" dirty="0" smtClean="0">
              <a:solidFill>
                <a:schemeClr val="accent2"/>
              </a:solidFill>
            </a:endParaRPr>
          </a:p>
          <a:p>
            <a:r>
              <a:rPr lang="ru-RU" sz="1900" dirty="0" smtClean="0"/>
              <a:t>Важно, чтобы люди не забывали о подвиге своих предков.  И особенно важно,  рассказать о войне  нашим детям, они должны знать, какой ценой досталась      Победа над фашизмом. Важно помнить историю своей Родины – особенно ее печальные и знаковые страницы.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/>
              <a:t>     </a:t>
            </a:r>
            <a:r>
              <a:rPr lang="ru-RU" sz="1900" dirty="0" smtClean="0">
                <a:cs typeface="Arial" pitchFamily="34" charset="0"/>
              </a:rPr>
              <a:t>Я подготовила для вас несложный мастер –класс, как просто </a:t>
            </a:r>
            <a:r>
              <a:rPr lang="ru-RU" sz="1900" dirty="0" smtClean="0">
                <a:ea typeface="Calibri" pitchFamily="34" charset="0"/>
                <a:cs typeface="Arial" pitchFamily="34" charset="0"/>
              </a:rPr>
              <a:t>интересно  и с пользой провести время с детьми.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ea typeface="Calibri" pitchFamily="34" charset="0"/>
                <a:cs typeface="Arial" pitchFamily="34" charset="0"/>
              </a:rPr>
              <a:t>      Занимаясь вместе со взрослыми, подготовкой к празднику,  у детей  сформируется  чувство сопричастности к истории своего народа, развиваются  нравственно-патриотические качества. </a:t>
            </a:r>
            <a:endParaRPr lang="ru-RU" sz="19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ea typeface="Calibri" pitchFamily="34" charset="0"/>
                <a:cs typeface="Arial" pitchFamily="34" charset="0"/>
              </a:rPr>
              <a:t>       В совместном творчестве  вы сможете познакомить детей  с главными символами праздника  Победы.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ea typeface="Calibri" pitchFamily="34" charset="0"/>
                <a:cs typeface="Arial" pitchFamily="34" charset="0"/>
              </a:rPr>
              <a:t>     Развивать мелкую моторику .  Воспитывать стремление создавать поделки своими руками и доводить дело до конца.</a:t>
            </a:r>
            <a:r>
              <a:rPr lang="ru-RU" sz="1900" dirty="0" smtClean="0"/>
              <a:t> У вас будет возможность создать праздничное настроение для всех горожан, а особенно ветеранов,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/>
              <a:t> которые, находясь дома, смогут выглянуть в окно и увидеть окна, оформленные в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/>
              <a:t> их честь.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/>
              <a:t> </a:t>
            </a:r>
            <a:endParaRPr lang="ru-RU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214290"/>
            <a:ext cx="3071834" cy="4286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71736" y="214290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Нам потребуются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20" name="Рисунок 19" descr="C:\Documents and Settings\Admin\Рабочий стол\театр (3)\IMG_20191006_1406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14818"/>
            <a:ext cx="2000264" cy="16430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Рисунок 20" descr="C:\Documents and Settings\Admin\Рабочий стол\театр (3)\IMG_20191019_2241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214818"/>
            <a:ext cx="1857388" cy="1500198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4929190" y="1071546"/>
            <a:ext cx="2857520" cy="19288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ШШ</a:t>
            </a:r>
            <a:endParaRPr lang="ru-RU" dirty="0"/>
          </a:p>
        </p:txBody>
      </p:sp>
      <p:pic>
        <p:nvPicPr>
          <p:cNvPr id="23" name="Рисунок 22" descr="C:\Documents and Settings\Admin\Рабочий стол\vechniyogon6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500174"/>
            <a:ext cx="571504" cy="10001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" name="Рисунок 28" descr="C:\Documents and Settings\Admin\Рабочий стол\8588057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285860"/>
            <a:ext cx="1143008" cy="6429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1" name="Рисунок 30" descr="C:\Documents and Settings\Admin\Рабочий стол\85880574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1785926"/>
            <a:ext cx="1500214" cy="9382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2" name="Рисунок 31" descr="C:\Documents and Settings\Admin\Рабочий стол\85880574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2357430"/>
            <a:ext cx="1214462" cy="5715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5" name="Рисунок 34" descr="C:\Documents and Settings\Admin\Рабочий стол\77279ce5bd38dbe5a6d96c34412e4289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452603">
            <a:off x="5785147" y="1488617"/>
            <a:ext cx="675903" cy="7024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" name="Рисунок 36" descr="C:\Documents and Settings\Admin\Рабочий стол\vechniyogon6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500174"/>
            <a:ext cx="642942" cy="10001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" name="Рисунок 37" descr="C:\Documents and Settings\Admin\Рабочий стол\s1200 (1)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1285860"/>
            <a:ext cx="719129" cy="11046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9" name="Рисунок 38" descr="C:\Documents and Settings\Admin\Рабочий стол\s120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0826" y="1500174"/>
            <a:ext cx="785818" cy="116679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0" name="Рисунок 39" descr="C:\Documents and Settings\Admin\Рабочий стол\s1200 (1)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812859">
            <a:off x="6867538" y="1966329"/>
            <a:ext cx="647691" cy="78581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1" name="Рисунок 40" descr="C:\Documents and Settings\Admin\Рабочий стол\s1200 (1)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8" y="1071546"/>
            <a:ext cx="647691" cy="78581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6143636" y="100010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Шаблоны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5" name="Рисунок 24" descr="C:\Documents and Settings\Admin\Рабочий стол\голуби (3)\IMG_20200427_161920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03648" y="1268760"/>
            <a:ext cx="1973256" cy="142876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428728" y="90872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Цветная  бумага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0800000" flipV="1">
            <a:off x="1214414" y="592933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ножницы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0800000" flipV="1">
            <a:off x="3643306" y="585789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Нож для бумаги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0628" y="3000372"/>
            <a:ext cx="3282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Шаблоны, трафареты можно</a:t>
            </a:r>
          </a:p>
          <a:p>
            <a:r>
              <a:rPr lang="ru-RU" sz="1600" dirty="0" smtClean="0"/>
              <a:t>найти в интернете : /поиск/ «Украшение окон к Дню Победы»</a:t>
            </a:r>
            <a:endParaRPr lang="ru-RU" sz="1600" dirty="0"/>
          </a:p>
        </p:txBody>
      </p:sp>
      <p:pic>
        <p:nvPicPr>
          <p:cNvPr id="26" name="Рисунок 25" descr="C:\Documents and Settings\Admin\Рабочий стол\голуби (3)\IMG_20200428_105854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72198" y="4214818"/>
            <a:ext cx="1857388" cy="157163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072198" y="5857892"/>
            <a:ext cx="183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Мыло  и губка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9592" y="2780928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Бумага должна быть двухсторонняя,  с учетом, как будет выглядеть изображение с улицы: размер, «зеркальность»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6050" y="1225689"/>
            <a:ext cx="58579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Букет из гвоздик - непременный атрибут Дня Победы и других военных праздников. На протяжении всего послевоенного времени именно гвоздики вручали героям войны 9 мая. </a:t>
            </a:r>
          </a:p>
          <a:p>
            <a:r>
              <a:rPr lang="ru-RU" sz="2000" dirty="0" smtClean="0"/>
              <a:t>Красный цвет – </a:t>
            </a:r>
            <a:r>
              <a:rPr lang="ru-RU" sz="2000" dirty="0" err="1" smtClean="0"/>
              <a:t>цвет</a:t>
            </a:r>
            <a:r>
              <a:rPr lang="ru-RU" sz="2000" dirty="0" smtClean="0"/>
              <a:t>  Победы, сильный, доминирующий, мужественный.</a:t>
            </a:r>
          </a:p>
          <a:p>
            <a:r>
              <a:rPr lang="ru-RU" sz="2000" dirty="0" smtClean="0"/>
              <a:t> Красные гвоздики могут также символизировать фрагменты салюта.</a:t>
            </a:r>
          </a:p>
          <a:p>
            <a:r>
              <a:rPr lang="ru-RU" sz="2000" dirty="0" smtClean="0"/>
              <a:t>Красная гвоздика – олицетворение мужества, храбрости, побед и преодоления трудностей.</a:t>
            </a:r>
          </a:p>
          <a:p>
            <a:r>
              <a:rPr lang="ru-RU" sz="2000" dirty="0" smtClean="0"/>
              <a:t>Гвоздики говорят о восхищении человеком, о том, что мы всегда будем помнить его. </a:t>
            </a:r>
          </a:p>
          <a:p>
            <a:r>
              <a:rPr lang="ru-RU" sz="2000" dirty="0" smtClean="0"/>
              <a:t>Ведь мы не перестаем восхищаться </a:t>
            </a:r>
          </a:p>
          <a:p>
            <a:r>
              <a:rPr lang="ru-RU" sz="2000" dirty="0" smtClean="0"/>
              <a:t>подвигами наших ветеранов и обязаны</a:t>
            </a:r>
          </a:p>
          <a:p>
            <a:r>
              <a:rPr lang="ru-RU" sz="2000" dirty="0" smtClean="0"/>
              <a:t> за Мир на Земле, и за все, </a:t>
            </a:r>
          </a:p>
          <a:p>
            <a:r>
              <a:rPr lang="ru-RU" sz="2000" dirty="0" smtClean="0"/>
              <a:t>что у нас сейчас есть!</a:t>
            </a:r>
            <a:endParaRPr lang="ru-RU" sz="2000" dirty="0"/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2071670" y="214290"/>
            <a:ext cx="6072230" cy="901828"/>
          </a:xfrm>
          <a:prstGeom prst="ellipse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500042"/>
            <a:ext cx="30003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rgbClr val="00B050"/>
                </a:solidFill>
              </a:rPr>
              <a:t>Красная гвоздика</a:t>
            </a:r>
            <a:endParaRPr lang="ru-RU" sz="2600" b="1" i="1" dirty="0">
              <a:solidFill>
                <a:srgbClr val="00B050"/>
              </a:solidFill>
            </a:endParaRPr>
          </a:p>
        </p:txBody>
      </p:sp>
      <p:pic>
        <p:nvPicPr>
          <p:cNvPr id="7" name="Рисунок 6" descr="C:\Documents and Settings\Admin\Рабочий стол\1-1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85784" y="2143116"/>
            <a:ext cx="3786214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Блок-схема: процесс 5"/>
          <p:cNvSpPr/>
          <p:nvPr/>
        </p:nvSpPr>
        <p:spPr>
          <a:xfrm>
            <a:off x="467544" y="1196752"/>
            <a:ext cx="2160240" cy="468632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Расскажите детям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Рабочий стол\голуби (3)\IMG_20200427_1725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929066"/>
            <a:ext cx="3071834" cy="221457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 descr="C:\Documents and Settings\Admin\Рабочий стол\голуби (3)\IMG_20200427_1713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857232"/>
            <a:ext cx="3000396" cy="214314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голуби (3)\IMG_20200427_1711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785794"/>
            <a:ext cx="2797175" cy="209788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голуби (3)\IMG_20200427_1737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000504"/>
            <a:ext cx="1928826" cy="271464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85852" y="3000372"/>
            <a:ext cx="30718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</a:t>
            </a:r>
            <a:r>
              <a:rPr lang="ru-RU" dirty="0" smtClean="0"/>
              <a:t>. При помощи шаблона наносим силуэт гвоздики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43504" y="3143248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r>
              <a:rPr lang="ru-RU" dirty="0" smtClean="0"/>
              <a:t>. Вырезаем по контуру.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14414" y="6198990"/>
            <a:ext cx="52193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3.</a:t>
            </a:r>
            <a:r>
              <a:rPr lang="ru-RU" dirty="0" smtClean="0"/>
              <a:t> По шаблону наносим  силуэт </a:t>
            </a:r>
          </a:p>
          <a:p>
            <a:r>
              <a:rPr lang="ru-RU" dirty="0" smtClean="0"/>
              <a:t>  стебелька</a:t>
            </a:r>
            <a:r>
              <a:rPr lang="en-US" dirty="0" smtClean="0"/>
              <a:t> </a:t>
            </a:r>
            <a:r>
              <a:rPr lang="ru-RU" dirty="0" smtClean="0"/>
              <a:t>и вырезаем по контуру.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285984" y="214290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+mj-lt"/>
              </a:rPr>
              <a:t>Приступаем к работе</a:t>
            </a:r>
            <a:r>
              <a:rPr lang="ru-RU" sz="2800" i="1" dirty="0" smtClean="0">
                <a:solidFill>
                  <a:srgbClr val="C00000"/>
                </a:solidFill>
              </a:rPr>
              <a:t>…</a:t>
            </a:r>
            <a:endParaRPr lang="ru-RU" sz="2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1340768"/>
            <a:ext cx="75009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 Удивительные птицы – голуби. Издревле именно они считаются символом мира, гармонии, умиротворения. </a:t>
            </a:r>
          </a:p>
          <a:p>
            <a:r>
              <a:rPr lang="ru-RU" sz="2000" dirty="0" smtClean="0"/>
              <a:t>       На самом деле во всём птичьем мире сложно найти другую птицу, подходящую на эту роль. Возможно, лебедь бы подошёл, но за ним прочно закрепился другой символ – </a:t>
            </a:r>
            <a:r>
              <a:rPr lang="ru-RU" sz="2000" dirty="0" err="1" smtClean="0"/>
              <a:t>символ</a:t>
            </a:r>
            <a:r>
              <a:rPr lang="ru-RU" sz="2000" dirty="0" smtClean="0"/>
              <a:t> любви и верности. Ну а другие птицы вряд ли бы подошли, ибо воробей слишком суетливый, ворона слишком мрачная, павлин чересчур помпезный.</a:t>
            </a:r>
          </a:p>
          <a:p>
            <a:r>
              <a:rPr lang="ru-RU" sz="2000" dirty="0" smtClean="0"/>
              <a:t> Девиз  голубя  несущего оливковую ветвь:</a:t>
            </a:r>
          </a:p>
          <a:p>
            <a:r>
              <a:rPr lang="ru-RU" sz="2000" dirty="0" smtClean="0"/>
              <a:t> «На крыльях мир несем по всей плане. </a:t>
            </a:r>
            <a:endParaRPr lang="en-US" sz="2000" dirty="0" smtClean="0"/>
          </a:p>
          <a:p>
            <a:r>
              <a:rPr lang="ru-RU" sz="2000" dirty="0" smtClean="0"/>
              <a:t>Чтоб были счастливы и</a:t>
            </a:r>
            <a:endParaRPr lang="en-US" sz="2000" dirty="0" smtClean="0"/>
          </a:p>
          <a:p>
            <a:r>
              <a:rPr lang="ru-RU" sz="2000" dirty="0" smtClean="0"/>
              <a:t> взрослые и дети»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Круглая лента лицом вниз 4"/>
          <p:cNvSpPr/>
          <p:nvPr/>
        </p:nvSpPr>
        <p:spPr>
          <a:xfrm>
            <a:off x="2123728" y="188640"/>
            <a:ext cx="5643602" cy="792088"/>
          </a:xfrm>
          <a:prstGeom prst="ellipseRibb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476672"/>
            <a:ext cx="2428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rgbClr val="00B050"/>
                </a:solidFill>
              </a:rPr>
              <a:t>Голубь мира</a:t>
            </a:r>
            <a:endParaRPr lang="ru-RU" sz="2600" b="1" i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Documents and Settings\Admin\Рабочий стол\7YQDQgJO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221088"/>
            <a:ext cx="4013890" cy="24083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Admin\Рабочий стол\голуби (3)\2020-04-26-23-16-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85762">
            <a:off x="7210165" y="869819"/>
            <a:ext cx="1585923" cy="1314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Блок-схема: процесс 7"/>
          <p:cNvSpPr/>
          <p:nvPr/>
        </p:nvSpPr>
        <p:spPr>
          <a:xfrm>
            <a:off x="323528" y="908720"/>
            <a:ext cx="2160240" cy="43204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Расскажите детям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Рабочий стол\голуби (3)\IMG_20200427_1748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356"/>
            <a:ext cx="2786082" cy="214314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" name="Рисунок 3" descr="C:\Documents and Settings\Admin\Рабочий стол\голуби (3)\IMG_20200427_1749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714356"/>
            <a:ext cx="2714644" cy="214314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голуби (3)\IMG_20200427_1756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929066"/>
            <a:ext cx="2857520" cy="228601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71538" y="2928934"/>
            <a:ext cx="35719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1. </a:t>
            </a:r>
            <a:r>
              <a:rPr lang="ru-RU" sz="2000" dirty="0" smtClean="0"/>
              <a:t>Обводим</a:t>
            </a:r>
            <a:r>
              <a:rPr lang="ru-RU" dirty="0" smtClean="0"/>
              <a:t> силуэт голубя </a:t>
            </a:r>
          </a:p>
          <a:p>
            <a:r>
              <a:rPr lang="ru-RU" dirty="0" smtClean="0"/>
              <a:t>по шаблону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3000372"/>
            <a:ext cx="3286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2</a:t>
            </a:r>
            <a:r>
              <a:rPr lang="ru-RU" dirty="0" smtClean="0"/>
              <a:t>. </a:t>
            </a:r>
            <a:r>
              <a:rPr lang="ru-RU" sz="2000" dirty="0" smtClean="0"/>
              <a:t>Вырезаем по контуру.</a:t>
            </a:r>
            <a:endParaRPr lang="ru-RU" sz="2000" dirty="0"/>
          </a:p>
        </p:txBody>
      </p:sp>
      <p:pic>
        <p:nvPicPr>
          <p:cNvPr id="10" name="Рисунок 9" descr="C:\Documents and Settings\Admin\Рабочий стол\голуби (3)\IMG_20200427_2123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000504"/>
            <a:ext cx="2830507" cy="21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00430" y="6357958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Вот, такие голуби у  нас получились… 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img1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6285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071802" y="1428737"/>
            <a:ext cx="521497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Георгиевская лента — символ героизма, воинской доблести и славы защитников России</a:t>
            </a:r>
          </a:p>
          <a:p>
            <a:r>
              <a:rPr lang="ru-RU" sz="2000" i="1" dirty="0" smtClean="0"/>
              <a:t>Исторически это-«Лента шёлковая о трёх чёрных и двух</a:t>
            </a:r>
            <a:r>
              <a:rPr lang="ru-RU" sz="2000" dirty="0" smtClean="0"/>
              <a:t> желтых </a:t>
            </a:r>
            <a:r>
              <a:rPr lang="ru-RU" sz="2000" i="1" dirty="0" smtClean="0"/>
              <a:t>полосах»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Это цветовое решение воспроизводит цвета герба Российской империи, на котором был изображен черный орел на золотом фоне. Еще одна версия, её  называют   поэтической, говорит, что оранжевый цвет олицетворяют огонь в бою, а черный — густой дым</a:t>
            </a:r>
            <a:endParaRPr lang="ru-RU" sz="2000" i="1" dirty="0" smtClean="0"/>
          </a:p>
          <a:p>
            <a:endParaRPr lang="ru-RU" dirty="0"/>
          </a:p>
        </p:txBody>
      </p:sp>
      <p:sp>
        <p:nvSpPr>
          <p:cNvPr id="6" name="Круглая лента лицом вниз 5"/>
          <p:cNvSpPr/>
          <p:nvPr/>
        </p:nvSpPr>
        <p:spPr>
          <a:xfrm>
            <a:off x="2071670" y="214290"/>
            <a:ext cx="5857916" cy="973266"/>
          </a:xfrm>
          <a:prstGeom prst="ellipseRibbon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428604"/>
            <a:ext cx="3153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Георгиевская </a:t>
            </a:r>
          </a:p>
          <a:p>
            <a:r>
              <a:rPr lang="ru-RU" sz="2400" b="1" i="1" dirty="0" smtClean="0"/>
              <a:t>ленточка</a:t>
            </a:r>
            <a:endParaRPr lang="ru-RU" sz="2400" b="1" i="1" dirty="0"/>
          </a:p>
        </p:txBody>
      </p:sp>
      <p:pic>
        <p:nvPicPr>
          <p:cNvPr id="8" name="Рисунок 7" descr="C:\Documents and Settings\Admin\Рабочий стол\3cbce6aaa1a4889530953d697f4d74c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143512"/>
            <a:ext cx="3429024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Documents and Settings\Admin\Рабочий стол\781612efb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76872"/>
            <a:ext cx="3071803" cy="2804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Блок-схема: процесс 9"/>
          <p:cNvSpPr/>
          <p:nvPr/>
        </p:nvSpPr>
        <p:spPr>
          <a:xfrm>
            <a:off x="539552" y="1268760"/>
            <a:ext cx="2304256" cy="504056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Расскажите детям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img1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62850"/>
          </a:xfrm>
          <a:prstGeom prst="rect">
            <a:avLst/>
          </a:prstGeom>
          <a:noFill/>
        </p:spPr>
      </p:pic>
      <p:pic>
        <p:nvPicPr>
          <p:cNvPr id="3" name="Рисунок 2" descr="C:\Documents and Settings\Admin\Рабочий стол\голуби (3)\IMG_20200427_1858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357289" y="500043"/>
            <a:ext cx="2071703" cy="264320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 descr="C:\Documents and Settings\Admin\Рабочий стол\голуби (3)\IMG_20200427_1900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567773" y="504401"/>
            <a:ext cx="2116985" cy="282264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голуби (3)\IMG_20200427_1904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071942"/>
            <a:ext cx="2857520" cy="214314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голуби (3)\IMG_20200427_1909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071942"/>
            <a:ext cx="2786082" cy="228601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72066" y="3143248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2. </a:t>
            </a:r>
            <a:r>
              <a:rPr lang="ru-RU" dirty="0" smtClean="0"/>
              <a:t>Вырезаем полоски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2928934"/>
            <a:ext cx="3000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</a:t>
            </a:r>
            <a:r>
              <a:rPr lang="ru-RU" dirty="0" smtClean="0"/>
              <a:t> При помощи линейки рисуем полоски шириной</a:t>
            </a:r>
            <a:endParaRPr lang="en-US" dirty="0" smtClean="0"/>
          </a:p>
          <a:p>
            <a:r>
              <a:rPr lang="ru-RU" dirty="0" smtClean="0"/>
              <a:t>0,5 см.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6357958"/>
            <a:ext cx="3500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r>
              <a:rPr lang="ru-RU" dirty="0" smtClean="0"/>
              <a:t>. На черную бумагу наклеиваем оранжевые полоски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429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Семья Позденых</vt:lpstr>
      <vt:lpstr>Семья Култышевых</vt:lpstr>
      <vt:lpstr>Семья Куликовых</vt:lpstr>
      <vt:lpstr> Я надеюсь,  наша работа поможет создать праздничное настроение и наши соседи тоже присоединятся  к акции #ОкнаПобеды.   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Рыжыя борода</cp:lastModifiedBy>
  <cp:revision>48</cp:revision>
  <dcterms:created xsi:type="dcterms:W3CDTF">2020-04-27T07:58:18Z</dcterms:created>
  <dcterms:modified xsi:type="dcterms:W3CDTF">2022-05-22T15:08:21Z</dcterms:modified>
</cp:coreProperties>
</file>