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233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029E-35F4-4FB9-924F-89A7F2EF5D6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3011-2C4C-49CF-B4C5-2DEDC987D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2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029E-35F4-4FB9-924F-89A7F2EF5D6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3011-2C4C-49CF-B4C5-2DEDC987D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1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029E-35F4-4FB9-924F-89A7F2EF5D6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3011-2C4C-49CF-B4C5-2DEDC987D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00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029E-35F4-4FB9-924F-89A7F2EF5D6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3011-2C4C-49CF-B4C5-2DEDC987D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41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029E-35F4-4FB9-924F-89A7F2EF5D6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3011-2C4C-49CF-B4C5-2DEDC987D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4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029E-35F4-4FB9-924F-89A7F2EF5D6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3011-2C4C-49CF-B4C5-2DEDC987D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46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029E-35F4-4FB9-924F-89A7F2EF5D6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3011-2C4C-49CF-B4C5-2DEDC987D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029E-35F4-4FB9-924F-89A7F2EF5D6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3011-2C4C-49CF-B4C5-2DEDC987D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6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029E-35F4-4FB9-924F-89A7F2EF5D6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3011-2C4C-49CF-B4C5-2DEDC987D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58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029E-35F4-4FB9-924F-89A7F2EF5D6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3011-2C4C-49CF-B4C5-2DEDC987D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5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029E-35F4-4FB9-924F-89A7F2EF5D6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3011-2C4C-49CF-B4C5-2DEDC987D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6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7029E-35F4-4FB9-924F-89A7F2EF5D6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3011-2C4C-49CF-B4C5-2DEDC987D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56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52F3F83-3D39-4018-A5C0-102E25197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A57740-6AFE-4F6B-84E9-569BFF3C92FB}"/>
              </a:ext>
            </a:extLst>
          </p:cNvPr>
          <p:cNvSpPr txBox="1"/>
          <p:nvPr/>
        </p:nvSpPr>
        <p:spPr>
          <a:xfrm>
            <a:off x="619288" y="2957209"/>
            <a:ext cx="56194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/>
              <a:t>Консультация для родителей </a:t>
            </a:r>
          </a:p>
          <a:p>
            <a:pPr algn="ctr"/>
            <a:r>
              <a:rPr lang="ru-RU" sz="3200" i="1" dirty="0"/>
              <a:t>по развитию речи детей </a:t>
            </a:r>
          </a:p>
          <a:p>
            <a:pPr algn="ctr"/>
            <a:r>
              <a:rPr lang="ru-RU" sz="3200" i="1" dirty="0"/>
              <a:t>«Зимние месяцы»</a:t>
            </a:r>
          </a:p>
        </p:txBody>
      </p:sp>
    </p:spTree>
    <p:extLst>
      <p:ext uri="{BB962C8B-B14F-4D97-AF65-F5344CB8AC3E}">
        <p14:creationId xmlns:p14="http://schemas.microsoft.com/office/powerpoint/2010/main" val="96689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4DDA61CE-C70A-404F-A02C-BC3F44ACA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387D0F2-A198-427F-8943-64CD00EA9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492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D60EC-E672-484D-9C23-53A4F9EB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06FFAB-5277-426F-B0F7-EE4174308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7B67C6-5673-41EA-810D-7322933B2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858000" cy="98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8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EC88C-E649-442B-A524-0D7E5F75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D76A70-E529-4316-8542-BB6EEB9B2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EAB3ED-8761-4622-916B-6FC982B46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3919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11</Words>
  <Application>Microsoft Office PowerPoint</Application>
  <PresentationFormat>Лист A4 (210x297 мм)</PresentationFormat>
  <Paragraphs>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Logoped2korp</dc:creator>
  <cp:lastModifiedBy>Logoped2korp</cp:lastModifiedBy>
  <cp:revision>3</cp:revision>
  <dcterms:created xsi:type="dcterms:W3CDTF">2021-11-11T06:31:05Z</dcterms:created>
  <dcterms:modified xsi:type="dcterms:W3CDTF">2021-11-25T06:52:18Z</dcterms:modified>
</cp:coreProperties>
</file>