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  <p:sldId id="266" r:id="rId3"/>
    <p:sldId id="264" r:id="rId4"/>
    <p:sldId id="260" r:id="rId5"/>
    <p:sldId id="269" r:id="rId6"/>
    <p:sldId id="268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8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764703"/>
            <a:ext cx="7772400" cy="1470025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Консультация для педагогов</a:t>
            </a:r>
          </a:p>
          <a:p>
            <a:pPr algn="ctr"/>
            <a:r>
              <a:rPr lang="ru-RU" sz="5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«Как </a:t>
            </a:r>
            <a:r>
              <a:rPr lang="ru-RU" sz="54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правильно </a:t>
            </a:r>
            <a:r>
              <a:rPr lang="ru-RU" sz="540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организовать </a:t>
            </a:r>
            <a:r>
              <a:rPr lang="ru-RU" sz="540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коррекционный </a:t>
            </a:r>
            <a:r>
              <a:rPr lang="ru-RU" sz="54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час в </a:t>
            </a:r>
            <a:r>
              <a:rPr lang="ru-RU" sz="5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группе»</a:t>
            </a:r>
            <a:endParaRPr lang="ru-RU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melia_DG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811" y="5445224"/>
            <a:ext cx="7772400" cy="86409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Подготовила учитель – логопед </a:t>
            </a:r>
          </a:p>
          <a:p>
            <a:pPr algn="ctr"/>
            <a:r>
              <a:rPr lang="ru-RU" sz="24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ширяева</a:t>
            </a:r>
            <a:r>
              <a:rPr lang="ru-RU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 </a:t>
            </a:r>
            <a:r>
              <a:rPr lang="ru-RU" sz="24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м.ю</a:t>
            </a:r>
            <a:r>
              <a:rPr lang="ru-RU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.</a:t>
            </a:r>
          </a:p>
          <a:p>
            <a:pPr algn="ctr"/>
            <a:r>
              <a:rPr lang="ru-RU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 pitchFamily="2" charset="0"/>
              </a:rPr>
              <a:t>2021 </a:t>
            </a:r>
          </a:p>
          <a:p>
            <a:pPr algn="ctr"/>
            <a:endParaRPr lang="ru-RU" sz="2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melia_D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04664"/>
            <a:ext cx="6984776" cy="59093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just"/>
            <a:r>
              <a:rPr lang="ru-RU" b="1" i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повысить компетентность воспитателей в вопросах организации коррекционного часа с детьми дошкольного возраста, посещающих </a:t>
            </a:r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логопедические занятия.</a:t>
            </a:r>
            <a:endParaRPr lang="ru-RU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i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потенциалом в плане коррекции обладает нерегламентированная рамками занятий деятельность детей (под руководством воспитателя или самостоятельная), преобладающая по продолжительности.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этой деятельности могут быть организованы индивидуальные и подгрупповые коррекционно-ориентированные формы взаимодействия воспитателя с детьми:</a:t>
            </a:r>
          </a:p>
          <a:p>
            <a:pPr lvl="0"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дидактические и развивающие игры;</a:t>
            </a:r>
          </a:p>
          <a:p>
            <a:pPr lvl="0"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упражнения;</a:t>
            </a:r>
          </a:p>
          <a:p>
            <a:pPr lvl="0"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наблюдения;</a:t>
            </a:r>
          </a:p>
          <a:p>
            <a:pPr lvl="0"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игры-драматизации и др.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реализуется в процессе индивидуальных коррекционно-развивающих занятий специалистов, а также индивидуальных занятий воспитателя по заданиям учителя-логопеда во время проведения «коррекционного часа».</a:t>
            </a:r>
            <a:endParaRPr lang="ru-RU" b="1" dirty="0"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6632"/>
            <a:ext cx="69127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проведения «коррекционного часа».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взаимодействия специалистов ДОУ, учитель-логопед рекомендует воспитателям включать в свою индивидуальную работу занятия с двумя-тремя детьми в день по тем разделам программы, при усвоении которых эти дошкольники испытывают наибольшие затруднения. Важно, чтобы в течение недели каждый ребенок хотя бы по одному разу позанимался с воспитателями индивидуально. Прежде всего занятия направлены на автоматизацию и дифференциацию звуков. Они носят название «коррекционный час» и включают в себя индивидуальные занятия или занятия с малой группой по заданию учителя-логопеда. Состав детей и содержание «коррекционного часа» вносятся в «Тетрадь взаимодействия воспитателя и учителя-логопеда».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коррекционных занятий воспитателя является развитие познавательной деятельности, речи, а также закрепление навыков и умений, связанных с усвоением образовательной и коррекционной программы. Чтобы обеспечить оптимальную эффективность «коррекционного часа», воспитатель организует, параллельную работу детей: для одних подбираются знакомые дидактические игры, другим даются графические задания и упражнения. Один воспитанник или малая подгруппа занимаются непосредственно с воспитателем.</a:t>
            </a:r>
            <a:endParaRPr lang="ru-RU" b="1" dirty="0"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6531" y="332656"/>
            <a:ext cx="6696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воспитатель занимается 10-15 минут, затем дети меняются местами. Для самостоятельной деятельности детей подбираются игры, задания и упражнения, которые уже им знакомы и хорошо освоены по содержанию и способу действия. Эти игры, задания и упражнения носят закрепляющий характер.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рассмотрения заслуживают вопросы, связанные с коррекцией недостатков звукопроизношения у воспитанников с ТНР. Как правило, у таких детей встречаются тяжёлые нарушения речи, дефекты носят стойкий характер. А работа над звуком – это выработка нового сложного навыка. И как любой навык, он требует усилий, времени, системы в занятиях и неоднократного повторения. Этап постановки и первоначального закрепления в речи правильных речевых стереотипов (новых звуков) в индивидуальной форме работы с детьми проводит учитель-логопед. Позже, на этапе автоматизации звука в словах, фразе и тексте подключается к работе и воспитатель</a:t>
            </a:r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2-4 детей по сходным проблемам в подгруппы позволяет проведение специальных игр-занятий, нацеленных на развитие навыков дифференциации звуков на слух и в собственной речи детей, умений осуществлять элементарный анализ звучащей речи.</a:t>
            </a:r>
            <a:endParaRPr lang="ru-RU" b="1" dirty="0"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128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зависит от того, насколько удастся превратить скучную работу над звуком в увлекательную игру. Как вариант работы по автоматизации правильного звукопроизношения может быть выделено закрепление за каждым из воспитателей группы детей со сходными недостатками. Например, один воспитатель курирует дошкольников с дефектами произношения свистящих и шипящих звуков, а другой – с дефектами произношения сонорных звуков. Кроме того, определённые требования должны соблюдаться в отношении исправления ошибок в детской речи: они должны быть сделаны в тактичной, щадящей форме и только при уверенности, что поправка дойдет до сознания детей. 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Значимую помощь в реализации коррекционного воздействия воспитатель может получить от педагогического коллектива ДОУ. Согласование подходов как к общему, так и к речевому воспитанию детей при организации музыкально-ритмических, физкультурных занятий, оздоровительных мероприятий, выработка единого речевого пространства по отношению к детям с ТНР – эти и другие вопросы становятся основой для содержательного взаимодействия всех специалистов, участвующих в коррекционно-образовательной программе.</a:t>
            </a:r>
            <a:endParaRPr lang="ru-RU" b="1" dirty="0"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69127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условий качества коррекционно-речевого воздействия является искренняя заинтересованность педагогов в его результатах, желание помочь ребёнку, постоянная готовность оказать ему необходимую поддержку в случаях затруднений. Поэтому от уровня профессионального мастерства, общей и речевой культуры, тактичности, терпеливости, но и одновременно – от его настойчивости, последовательности в работе зависят отношение самого ребёнка к предлагаемой педагогической помощи и мотивация к её принятию.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воспитателями детских садов грамотная работа с детьми, имеющими недостатки в речевом развитии, имеет огромное, часто решающее, значение в эффективности коррекционного процесса.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lvl="0" algn="just"/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Гомзяк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О.С. Говорим правильно в 5-6 лет. Тетрадь 1-3 взаимосвязи работы логопеда и воспитателя в старшей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логогрупп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Гном, 2016. – 24 с.</a:t>
            </a:r>
          </a:p>
          <a:p>
            <a:pPr lvl="0" algn="just"/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Гомзяк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О.С. Говорим правильно в 6-7 лет. Тетрадь 1-2. Взаимосвязи работы логопеда и воспитателя в подготовительной к школе </a:t>
            </a:r>
            <a:r>
              <a:rPr lang="ru-RU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логогруппе</a:t>
            </a: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ГНОМ и Д, 2007. — 24 с.</a:t>
            </a:r>
          </a:p>
        </p:txBody>
      </p:sp>
    </p:spTree>
    <p:extLst>
      <p:ext uri="{BB962C8B-B14F-4D97-AF65-F5344CB8AC3E}">
        <p14:creationId xmlns:p14="http://schemas.microsoft.com/office/powerpoint/2010/main" val="3658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651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Amelia_DG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Воака в тридевятом царстве</dc:title>
  <dc:creator>Фокина Лидия Петровна</dc:creator>
  <cp:keywords>Шаблон презентации</cp:keywords>
  <cp:lastModifiedBy>Home</cp:lastModifiedBy>
  <cp:revision>52</cp:revision>
  <dcterms:created xsi:type="dcterms:W3CDTF">2014-07-06T18:18:01Z</dcterms:created>
  <dcterms:modified xsi:type="dcterms:W3CDTF">2021-12-09T06:41:48Z</dcterms:modified>
</cp:coreProperties>
</file>