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5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0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0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7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5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8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9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7AE-32E1-4791-ABA0-EE948817E409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2825-7D93-4710-8EB9-DD0F36C0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571" y="573206"/>
            <a:ext cx="7666630" cy="4899546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МАДОУ детский сад № 62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Конструирование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из природного материала </a:t>
            </a:r>
          </a:p>
          <a:p>
            <a:endParaRPr lang="ru-RU" dirty="0"/>
          </a:p>
          <a:p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«Насекомые»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2100" dirty="0">
                <a:solidFill>
                  <a:srgbClr val="7030A0"/>
                </a:solidFill>
              </a:rPr>
              <a:t> </a:t>
            </a:r>
            <a:r>
              <a:rPr lang="ru-RU" sz="2100" dirty="0" smtClean="0">
                <a:solidFill>
                  <a:srgbClr val="7030A0"/>
                </a:solidFill>
              </a:rPr>
              <a:t>                                     СОСТАВИЛА   ВОСПИТАТЕЛЬ:  КУРПАЛОВА Г.Г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694" y="1344706"/>
            <a:ext cx="3133165" cy="353657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dirty="0" smtClean="0"/>
              <a:t> Потрудились </a:t>
            </a:r>
            <a:endParaRPr lang="ru-RU" sz="3600" dirty="0" smtClean="0"/>
          </a:p>
          <a:p>
            <a:r>
              <a:rPr lang="ru-RU" sz="3600" dirty="0" smtClean="0"/>
              <a:t>от души, </a:t>
            </a:r>
          </a:p>
          <a:p>
            <a:r>
              <a:rPr lang="ru-RU" sz="3600" dirty="0" smtClean="0"/>
              <a:t>все </a:t>
            </a:r>
            <a:r>
              <a:rPr lang="ru-RU" sz="3600" dirty="0" smtClean="0"/>
              <a:t>работы </a:t>
            </a:r>
            <a:endParaRPr lang="ru-RU" sz="3600" dirty="0" smtClean="0"/>
          </a:p>
          <a:p>
            <a:r>
              <a:rPr lang="ru-RU" sz="3600" dirty="0" smtClean="0"/>
              <a:t>хороши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20" y="640876"/>
            <a:ext cx="4182186" cy="55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92573"/>
            <a:ext cx="6858000" cy="326522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059" y="1122363"/>
            <a:ext cx="6755641" cy="4609697"/>
          </a:xfrm>
        </p:spPr>
        <p:txBody>
          <a:bodyPr>
            <a:normAutofit/>
          </a:bodyPr>
          <a:lstStyle/>
          <a:p>
            <a:r>
              <a:rPr lang="ru-RU" dirty="0"/>
              <a:t>       </a:t>
            </a:r>
            <a:r>
              <a:rPr lang="ru-RU" b="1" dirty="0"/>
              <a:t>ЦЕЛЬ</a:t>
            </a:r>
            <a:r>
              <a:rPr lang="ru-RU" dirty="0"/>
              <a:t>: </a:t>
            </a:r>
            <a:r>
              <a:rPr lang="ru-RU" sz="2800" dirty="0"/>
              <a:t>обобщить представления детей о многообразии насекомых, об их характерных признаках, учить выделять </a:t>
            </a:r>
            <a:r>
              <a:rPr lang="ru-RU" sz="2800" dirty="0" smtClean="0"/>
              <a:t>общие </a:t>
            </a:r>
            <a:r>
              <a:rPr lang="ru-RU" sz="2800" dirty="0"/>
              <a:t>существенные признаки насекомых,  подвести к пониманию взаимосвязи насекомых с условиями обитания (маскировочная окраска, приспособления к  неблагоприятным изменениям), уточнить представления о пользе насекомых, воспитывать бережное отношение ко всему живому.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35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651379"/>
            <a:ext cx="6663519" cy="3606421"/>
          </a:xfrm>
        </p:spPr>
        <p:txBody>
          <a:bodyPr>
            <a:normAutofit/>
          </a:bodyPr>
          <a:lstStyle/>
          <a:p>
            <a:r>
              <a:rPr lang="ru-RU" b="1" dirty="0"/>
              <a:t>      МАТЕРИАЛЫ И ОБОРУДОВАНИЕ</a:t>
            </a:r>
            <a:r>
              <a:rPr lang="ru-RU" dirty="0"/>
              <a:t>: </a:t>
            </a:r>
            <a:r>
              <a:rPr lang="ru-RU" sz="2800" dirty="0"/>
              <a:t>игрушки-копии насекомых,   демонстрационный материал с изображением насекомых,   лупы,  </a:t>
            </a:r>
            <a:r>
              <a:rPr lang="ru-RU" sz="2800" dirty="0" smtClean="0"/>
              <a:t>аудиокассеты </a:t>
            </a:r>
            <a:r>
              <a:rPr lang="ru-RU" sz="2800" dirty="0"/>
              <a:t>с записью звуков леса, ш</a:t>
            </a:r>
            <a:r>
              <a:rPr lang="ru-RU" sz="2800" dirty="0" smtClean="0"/>
              <a:t>ишки, ракушки, скорлупки грецкого ореха, веточки, травинки, пластилин, стеки, салфетки.</a:t>
            </a:r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0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-1"/>
            <a:ext cx="6363269" cy="5691117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5500" dirty="0"/>
              <a:t>Когда в душистом сосняке</a:t>
            </a:r>
          </a:p>
          <a:p>
            <a:r>
              <a:rPr lang="ru-RU" sz="5500" dirty="0"/>
              <a:t>Присядешь летом на пеньке,</a:t>
            </a:r>
          </a:p>
          <a:p>
            <a:r>
              <a:rPr lang="ru-RU" sz="5500" dirty="0"/>
              <a:t>Внимательно вглядись вокруг –</a:t>
            </a:r>
          </a:p>
          <a:p>
            <a:r>
              <a:rPr lang="ru-RU" sz="5500" dirty="0"/>
              <a:t>Ты многое заметишь, друг!</a:t>
            </a:r>
          </a:p>
          <a:p>
            <a:r>
              <a:rPr lang="ru-RU" sz="5500" dirty="0"/>
              <a:t> </a:t>
            </a:r>
            <a:r>
              <a:rPr lang="ru-RU" sz="5500" dirty="0" smtClean="0"/>
              <a:t>Личинку </a:t>
            </a:r>
            <a:r>
              <a:rPr lang="ru-RU" sz="5500" dirty="0"/>
              <a:t>тащит муравей,</a:t>
            </a:r>
          </a:p>
          <a:p>
            <a:r>
              <a:rPr lang="ru-RU" sz="5500" dirty="0"/>
              <a:t>Спешит куда-то меж корней</a:t>
            </a:r>
          </a:p>
          <a:p>
            <a:r>
              <a:rPr lang="ru-RU" sz="5500" dirty="0"/>
              <a:t>Большой сосны. На толстый сук</a:t>
            </a:r>
          </a:p>
          <a:p>
            <a:r>
              <a:rPr lang="ru-RU" sz="5500" dirty="0"/>
              <a:t>Уселся золотистый жук.</a:t>
            </a:r>
          </a:p>
          <a:p>
            <a:r>
              <a:rPr lang="ru-RU" sz="5500" dirty="0"/>
              <a:t> </a:t>
            </a:r>
            <a:r>
              <a:rPr lang="ru-RU" sz="5500" dirty="0" smtClean="0"/>
              <a:t>Порхает </a:t>
            </a:r>
            <a:r>
              <a:rPr lang="ru-RU" sz="5500" dirty="0"/>
              <a:t>легкий мотылек,</a:t>
            </a:r>
          </a:p>
          <a:p>
            <a:r>
              <a:rPr lang="ru-RU" sz="5500" dirty="0"/>
              <a:t>Пьет хоботком душистый сок.</a:t>
            </a:r>
          </a:p>
          <a:p>
            <a:r>
              <a:rPr lang="ru-RU" sz="5500" dirty="0"/>
              <a:t>И собирает мед пчела.</a:t>
            </a:r>
          </a:p>
          <a:p>
            <a:r>
              <a:rPr lang="ru-RU" sz="5500" dirty="0"/>
              <a:t>Все заняты, у всех дела!</a:t>
            </a:r>
          </a:p>
          <a:p>
            <a:r>
              <a:rPr lang="ru-RU" sz="5500" dirty="0"/>
              <a:t> </a:t>
            </a:r>
            <a:r>
              <a:rPr lang="ru-RU" sz="5500" dirty="0" smtClean="0"/>
              <a:t>Мой </a:t>
            </a:r>
            <a:r>
              <a:rPr lang="ru-RU" sz="5500" dirty="0"/>
              <a:t>друг, внимательно вглядись</a:t>
            </a:r>
            <a:r>
              <a:rPr lang="ru-RU" sz="5500" dirty="0" smtClean="0"/>
              <a:t>,</a:t>
            </a:r>
          </a:p>
          <a:p>
            <a:r>
              <a:rPr lang="ru-RU" sz="4500" dirty="0" smtClean="0"/>
              <a:t> </a:t>
            </a:r>
            <a:r>
              <a:rPr lang="ru-RU" sz="5500" dirty="0"/>
              <a:t>Волшебную увидишь жизнь</a:t>
            </a:r>
          </a:p>
          <a:p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8561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570" y="723332"/>
            <a:ext cx="7666630" cy="56365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Предлагает детям пройтись по «лесу» (имитация) и постараться отыскать  спрятавшихся маленьких  существ (в траве – кузнечика, божью коровку, на цветке – бабочку, в муравейнике – муравья). Затем  воспитатель просит поместить всех найденных существ на демонстрационный стол и спрашивает:</a:t>
            </a:r>
          </a:p>
          <a:p>
            <a:r>
              <a:rPr lang="ru-RU" b="1" dirty="0"/>
              <a:t>- Что это за обитатели леса, как каждого из них мы называем?</a:t>
            </a:r>
          </a:p>
          <a:p>
            <a:r>
              <a:rPr lang="ru-RU" b="1" dirty="0"/>
              <a:t>- Как можно назвать их одним словом? (насекомые)</a:t>
            </a:r>
          </a:p>
          <a:p>
            <a:r>
              <a:rPr lang="ru-RU" b="1" dirty="0"/>
              <a:t>- Что общего у всех насекомых? У всех  есть голова, брюшко, 4  крылышка, шесть лапок, усики. Называются они так потому, что у многих из них, словно глубокими насечками тело разделено на несколько частей. Воспитатель схематично изображает насекомого на доске.</a:t>
            </a:r>
          </a:p>
          <a:p>
            <a:r>
              <a:rPr lang="ru-RU" b="1" dirty="0"/>
              <a:t>- Каких насекомых еще знаете?</a:t>
            </a:r>
          </a:p>
          <a:p>
            <a:r>
              <a:rPr lang="ru-RU" b="1" dirty="0"/>
              <a:t>  </a:t>
            </a:r>
            <a:r>
              <a:rPr lang="ru-RU" b="1" dirty="0" smtClean="0"/>
              <a:t> Насекомые живые существа. А все живое растет, питается, дышит, двигается.</a:t>
            </a:r>
          </a:p>
          <a:p>
            <a:r>
              <a:rPr lang="ru-RU" b="1" dirty="0" smtClean="0"/>
              <a:t>- </a:t>
            </a:r>
            <a:r>
              <a:rPr lang="ru-RU" b="1" dirty="0"/>
              <a:t>Как же передвигается насекомые? (ползают, ходят, летают, плавают, прыгают, бегают). Некоторые из них способны ползать вниз головой («Кто над нами вверх ногами?»)</a:t>
            </a:r>
          </a:p>
          <a:p>
            <a:r>
              <a:rPr lang="ru-RU" b="1" dirty="0"/>
              <a:t>- Способны ли насекомые издавать звуки? Какие?</a:t>
            </a:r>
          </a:p>
        </p:txBody>
      </p:sp>
    </p:spTree>
    <p:extLst>
      <p:ext uri="{BB962C8B-B14F-4D97-AF65-F5344CB8AC3E}">
        <p14:creationId xmlns:p14="http://schemas.microsoft.com/office/powerpoint/2010/main" val="1673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6024" y="1897039"/>
            <a:ext cx="2715904" cy="3360761"/>
          </a:xfrm>
        </p:spPr>
        <p:txBody>
          <a:bodyPr/>
          <a:lstStyle/>
          <a:p>
            <a:r>
              <a:rPr lang="ru-RU" sz="2800" dirty="0" smtClean="0"/>
              <a:t>Предлагаю детям природный материал, рассматриваем, показ образцов некоторых насекомых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>
          <a:xfrm>
            <a:off x="1502960" y="1637731"/>
            <a:ext cx="3190164" cy="38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227" y="1088409"/>
            <a:ext cx="3592773" cy="447987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ФИЗКУЛЬТМИНУТКА</a:t>
            </a:r>
            <a:endParaRPr lang="ru-RU" dirty="0"/>
          </a:p>
          <a:p>
            <a:r>
              <a:rPr lang="ru-RU" dirty="0"/>
              <a:t>Расту червячком,</a:t>
            </a:r>
          </a:p>
          <a:p>
            <a:r>
              <a:rPr lang="ru-RU" dirty="0"/>
              <a:t>Питаюсь листком,</a:t>
            </a:r>
          </a:p>
          <a:p>
            <a:r>
              <a:rPr lang="ru-RU" dirty="0"/>
              <a:t>Потом засыпаю.</a:t>
            </a:r>
          </a:p>
          <a:p>
            <a:r>
              <a:rPr lang="ru-RU" dirty="0"/>
              <a:t>Себя обмотаю.</a:t>
            </a:r>
          </a:p>
          <a:p>
            <a:r>
              <a:rPr lang="ru-RU" dirty="0"/>
              <a:t>Не ем, не гляжу.</a:t>
            </a:r>
          </a:p>
          <a:p>
            <a:r>
              <a:rPr lang="ru-RU" dirty="0"/>
              <a:t>Неподвижно лежу.</a:t>
            </a:r>
          </a:p>
          <a:p>
            <a:r>
              <a:rPr lang="ru-RU" dirty="0"/>
              <a:t>Но снова весной</a:t>
            </a:r>
          </a:p>
          <a:p>
            <a:r>
              <a:rPr lang="ru-RU" dirty="0"/>
              <a:t>Я вдруг оживаю,</a:t>
            </a:r>
          </a:p>
          <a:p>
            <a:r>
              <a:rPr lang="ru-RU" dirty="0"/>
              <a:t>Свой дом покидаю,</a:t>
            </a:r>
          </a:p>
          <a:p>
            <a:r>
              <a:rPr lang="ru-RU" dirty="0"/>
              <a:t>Над лугом порхаю.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34" y="1088409"/>
            <a:ext cx="3127043" cy="4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95785"/>
            <a:ext cx="6858000" cy="48620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Самостоятельная</a:t>
            </a:r>
          </a:p>
          <a:p>
            <a:r>
              <a:rPr lang="ru-RU" sz="2800" dirty="0" smtClean="0"/>
              <a:t> работа детей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68" y="1447163"/>
            <a:ext cx="3120159" cy="4160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95" y="1429857"/>
            <a:ext cx="3082630" cy="41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бесплатно анимированный детский шаблон &quot;Мир насекомы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122363"/>
            <a:ext cx="6858000" cy="473252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 </a:t>
            </a:r>
            <a:r>
              <a:rPr lang="ru-RU" b="1" dirty="0"/>
              <a:t>Какую еще пользу приносят насекомые? (бабочки радуют человека своей красотой, опыляют растения, бабочки тутового шелкопряда дарят людям тончайшие нити из которых получают натуральный шелк; божья коровка уничтожает тлю; стрекоза поедает комаров, мух). А также насекомые могут предсказывать погоду.  Люди еще в древние времена заметили, что если</a:t>
            </a:r>
          </a:p>
          <a:p>
            <a:r>
              <a:rPr lang="ru-RU" b="1" dirty="0"/>
              <a:t>- комары столбом – к хорошей погоде;</a:t>
            </a:r>
          </a:p>
          <a:p>
            <a:r>
              <a:rPr lang="ru-RU" b="1" dirty="0"/>
              <a:t>- муравьи закрывают ходы в муравейнике – к ненастью;</a:t>
            </a:r>
          </a:p>
          <a:p>
            <a:r>
              <a:rPr lang="ru-RU" b="1" dirty="0"/>
              <a:t>- перед засухой пчелы становятся злее, чаще жалят;</a:t>
            </a:r>
          </a:p>
          <a:p>
            <a:r>
              <a:rPr lang="ru-RU" b="1" dirty="0"/>
              <a:t>- муравьи увеличивают муравейник – жди холодной зимы;</a:t>
            </a:r>
          </a:p>
          <a:p>
            <a:r>
              <a:rPr lang="ru-RU" b="1" dirty="0"/>
              <a:t>- много мошек – готовь по грибы лукошек.</a:t>
            </a:r>
          </a:p>
          <a:p>
            <a:r>
              <a:rPr lang="ru-RU" b="1" dirty="0"/>
              <a:t>     Вот они, какие удивительные эти шестиногие малыши!</a:t>
            </a:r>
          </a:p>
          <a:p>
            <a:r>
              <a:rPr lang="ru-RU" b="1" dirty="0"/>
              <a:t>- Может быть, кто-то из вас знает или придумает загадки о насекомых? (дети и воспитатель  загадывают загадки</a:t>
            </a:r>
            <a:r>
              <a:rPr lang="ru-RU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4415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132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9</cp:revision>
  <dcterms:created xsi:type="dcterms:W3CDTF">2020-07-20T05:29:48Z</dcterms:created>
  <dcterms:modified xsi:type="dcterms:W3CDTF">2020-07-20T08:21:52Z</dcterms:modified>
</cp:coreProperties>
</file>