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1" r:id="rId4"/>
    <p:sldId id="266" r:id="rId5"/>
    <p:sldId id="267" r:id="rId6"/>
    <p:sldId id="268" r:id="rId7"/>
    <p:sldId id="26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A1B2-6E16-4414-8B4D-9F07A42E51BB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D600-44A7-4843-B886-16889A163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07813A79-AE5A-4652-8ADE-6C8393BA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ксическая тема &quot;Весна&quot; (развитие речи дошкольника). Консультация учителя-логопеда.">
            <a:extLst>
              <a:ext uri="{FF2B5EF4-FFF2-40B4-BE49-F238E27FC236}">
                <a16:creationId xmlns:a16="http://schemas.microsoft.com/office/drawing/2014/main" id="{6577D6C7-B0D7-431C-A60B-4403767A4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" b="5325"/>
          <a:stretch/>
        </p:blipFill>
        <p:spPr bwMode="auto">
          <a:xfrm>
            <a:off x="908720" y="5271938"/>
            <a:ext cx="5040560" cy="321089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8E24E-6B47-4F21-B89B-E095E1F1D0B6}"/>
              </a:ext>
            </a:extLst>
          </p:cNvPr>
          <p:cNvSpPr txBox="1"/>
          <p:nvPr/>
        </p:nvSpPr>
        <p:spPr>
          <a:xfrm>
            <a:off x="548680" y="683568"/>
            <a:ext cx="57606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дорогие родители!</a:t>
            </a:r>
          </a:p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консультация поможет Вам организовать домашнюю работу по развитию речи ребёнка.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редлагаем Вам поиграть со своим ребёнком в разные игры по теме "Весна", обогащая словарный запас, совершенствуя грамматический строй и связную речь.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9D6DC-425D-4116-8ACD-1CBB697D5C8D}"/>
              </a:ext>
            </a:extLst>
          </p:cNvPr>
          <p:cNvSpPr/>
          <p:nvPr/>
        </p:nvSpPr>
        <p:spPr>
          <a:xfrm>
            <a:off x="4481736" y="8370359"/>
            <a:ext cx="237626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ПОДГОТОВИЛА УЧИТЕЛЬ-ЛОГОПЕД КОТЕЛЬНИКОВА С.А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205BEC4-4BF6-4860-BFD7-522E269D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6E90D-B261-4A1C-884D-D7530FBE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19672"/>
            <a:ext cx="5967167" cy="1524000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с ребенком, изменения природы: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 вокруг, какое время года наступило? Рассмотри картинки, расскажи, какое время года на них изображено?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а с сайта kopilkaurokov.ru">
            <a:extLst>
              <a:ext uri="{FF2B5EF4-FFF2-40B4-BE49-F238E27FC236}">
                <a16:creationId xmlns:a16="http://schemas.microsoft.com/office/drawing/2014/main" id="{05A0BD65-F790-47B1-9725-C0B38E41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3" y="4178300"/>
            <a:ext cx="576213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608544E-3339-4DB4-9397-52A3B69F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FE2B04C-7F6E-45A4-A1E5-80E102BE1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611561"/>
            <a:ext cx="6172200" cy="755665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"Назови признаки весны".</a:t>
            </a:r>
          </a:p>
          <a:p>
            <a:pPr algn="l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 </a:t>
            </a:r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затрудняется, дайте ему речевой образец. Пусть малыш повторит ваши предложения.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природа просыпается, оживает.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солнце греет и припекает.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на крышах домов появляются сосульки.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можно увидеть ледоход.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все животные просыпаются.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люди одеваются в более лёгкую одежду - весеннюю.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появляются проталины.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в лесу появляются подснежники.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перелётные птицы возвращаются к нам из тёплых краёв.</a:t>
            </a:r>
            <a:endParaRPr lang="ru-RU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✔ Весной на ветках деревьев набухают </a:t>
            </a:r>
            <a:r>
              <a:rPr lang="ru-RU" b="0" i="1" dirty="0">
                <a:solidFill>
                  <a:srgbClr val="000000"/>
                </a:solidFill>
                <a:effectLst/>
                <a:latin typeface="YS Text Optional"/>
              </a:rPr>
              <a:t>почки.</a:t>
            </a:r>
            <a:endParaRPr lang="ru-RU" b="0" i="0" dirty="0">
              <a:solidFill>
                <a:srgbClr val="000000"/>
              </a:solidFill>
              <a:effectLst/>
              <a:latin typeface="YS Text Option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85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608544E-3339-4DB4-9397-52A3B69F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76C3028-3DA9-41D7-9702-82D86C89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7" y="709315"/>
            <a:ext cx="5465706" cy="38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4962C-F4AB-4C9A-B5CC-148491C63E6E}"/>
              </a:ext>
            </a:extLst>
          </p:cNvPr>
          <p:cNvSpPr txBox="1"/>
          <p:nvPr/>
        </p:nvSpPr>
        <p:spPr>
          <a:xfrm>
            <a:off x="696147" y="5004048"/>
            <a:ext cx="5465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Ребёнок должен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усвоить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названия весенних месяцев, основные признаки весны; установление причинно-следственных связей (почему снег тает, почему бегут ручьи, почему появились листочки, почему появились насекомые, почему прилетают птицы); пробуждение животных от зимней спячки и появление детенышей.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7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608544E-3339-4DB4-9397-52A3B69F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1BAA4-BC34-49AB-8405-1F25225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2B04C-7F6E-45A4-A1E5-80E102BE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задание с сайта stranamam.ru">
            <a:extLst>
              <a:ext uri="{FF2B5EF4-FFF2-40B4-BE49-F238E27FC236}">
                <a16:creationId xmlns:a16="http://schemas.microsoft.com/office/drawing/2014/main" id="{D230B478-7ABC-4483-97C0-BCBCB86E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11" y="487891"/>
            <a:ext cx="5029978" cy="81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608544E-3339-4DB4-9397-52A3B69F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1BAA4-BC34-49AB-8405-1F25225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2B04C-7F6E-45A4-A1E5-80E102BE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Лексическая тема &quot;Весна&quot; (развитие речи дошкольника). Консультация учителя-логопеда.">
            <a:extLst>
              <a:ext uri="{FF2B5EF4-FFF2-40B4-BE49-F238E27FC236}">
                <a16:creationId xmlns:a16="http://schemas.microsoft.com/office/drawing/2014/main" id="{114010F8-E41A-47C7-B60B-CEA465E2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35" y="899581"/>
            <a:ext cx="4958308" cy="36861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ексическая тема &quot;Весна&quot; (развитие речи дошкольника). Консультация учителя-логопеда.">
            <a:extLst>
              <a:ext uri="{FF2B5EF4-FFF2-40B4-BE49-F238E27FC236}">
                <a16:creationId xmlns:a16="http://schemas.microsoft.com/office/drawing/2014/main" id="{88187BA0-A767-4FA0-AA02-E2674BC7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9" y="4346215"/>
            <a:ext cx="4958308" cy="36116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0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тский вертикальный фон для презентации (67 фото)">
            <a:extLst>
              <a:ext uri="{FF2B5EF4-FFF2-40B4-BE49-F238E27FC236}">
                <a16:creationId xmlns:a16="http://schemas.microsoft.com/office/drawing/2014/main" id="{3608544E-3339-4DB4-9397-52A3B69F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1BAA4-BC34-49AB-8405-1F25225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2B04C-7F6E-45A4-A1E5-80E102BE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Лексическая тема &quot;Весна&quot; (развитие речи дошкольника). Консультация учителя-логопеда.">
            <a:extLst>
              <a:ext uri="{FF2B5EF4-FFF2-40B4-BE49-F238E27FC236}">
                <a16:creationId xmlns:a16="http://schemas.microsoft.com/office/drawing/2014/main" id="{F847C7EC-3BD2-486B-A37C-823ED1A0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5" y="736557"/>
            <a:ext cx="5187630" cy="38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ексическая тема &quot;Весна&quot; (развитие речи дошкольника). Консультация учителя-логопеда.">
            <a:extLst>
              <a:ext uri="{FF2B5EF4-FFF2-40B4-BE49-F238E27FC236}">
                <a16:creationId xmlns:a16="http://schemas.microsoft.com/office/drawing/2014/main" id="{B63E5230-4CE0-4552-8DAC-7D1DF0C8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5" y="4403348"/>
            <a:ext cx="5187630" cy="38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37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YS Text Optional</vt:lpstr>
      <vt:lpstr>Тема Office</vt:lpstr>
      <vt:lpstr>Презентация PowerPoint</vt:lpstr>
      <vt:lpstr>Обсудите с ребенком, изменения природы: - Посмотри вокруг, какое время года наступило? Рассмотри картинки, расскажи, какое время года на них изображено?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Logoped2korp</cp:lastModifiedBy>
  <cp:revision>6</cp:revision>
  <cp:lastPrinted>2022-03-18T06:08:08Z</cp:lastPrinted>
  <dcterms:created xsi:type="dcterms:W3CDTF">2020-10-02T11:53:55Z</dcterms:created>
  <dcterms:modified xsi:type="dcterms:W3CDTF">2022-03-21T03:49:15Z</dcterms:modified>
</cp:coreProperties>
</file>