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87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C9358C-3C40-47DA-89A3-376EFF6A1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8050CC-1751-44E5-9A4D-1F16DF7E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730748-9177-41CF-B2BF-316B9FB8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C21AF7-424A-4F09-855A-7EB5A05F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18D7A1-99DF-4A94-B1EB-7401A947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9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E73E87-E3AF-4E83-8CD5-ADEAEC52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8F18FA-B2FA-47CA-9277-48A86CF2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B67AF4-A509-4A58-9BAD-74C29969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DCED28-BB5A-4851-A629-2F8E4EB0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0BA819-A761-41BE-82FF-45CF721B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4A961E-46D7-40BE-A11E-95BB5B014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9A17C6-A2C5-493F-9382-78CB44F6A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6A2B0E-06F0-4B20-89AC-F0D9E4DC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7646F0-FCF1-42EC-AB7E-72CF6E97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46BF05-2863-4E59-9EA5-78FE0DED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1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8E1EE7-AF32-4DFE-AAFC-2C5FFFA8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472114-F518-4F4A-AD05-3FCA3174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731953-31B0-4795-9F2B-461A19C7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A22EC5-0CD9-4F13-B3A0-AC6A38C1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550E2C-37DF-47E1-A651-980F3716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4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27D347-05FB-4C24-95AC-D14CC1C6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E6E773-FFA2-4EA0-9513-B908B363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278B0C-42EB-4897-B615-59F1D612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CF4CE1-6816-4102-83BB-04E112B5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701660-D5A2-4A01-B2A9-C60CFCB6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9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7892F-F231-46E3-A6FF-064499BF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D8CD5-C868-406E-91F7-45C5577A6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2FEE33-307C-4E83-B761-C1F3C495E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77D6D2-22A8-4DAA-9F05-B1C9411E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40EEAD-E6F8-4915-BC41-DE31BD58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9D1143-CDA5-400E-BE8E-08C4B41B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4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134706-523D-4546-AD12-EC25FC2F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A5F816-86D9-4E28-BD93-41C419F3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E1F3A8-7742-4CEC-906F-74AED5DD2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D6751A-8A01-485A-BE64-50810B072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50DBD43-A3C0-482B-A110-79C07F326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B5D0FAC-A454-47D4-B3A0-82F06B55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532A45-E4DA-459B-94E5-697505D0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36CC0D-FF5E-4361-9350-727BB729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4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A948A-D9A5-4E97-B6F1-47FAB01B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E1EBD9-0B2B-490D-9970-FFE5B845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B89EF3-A832-410A-B22E-FB715B8A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27CD22-58FA-451A-BB7E-E2C5EF72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9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C9CFC23-485C-494B-98E4-3F9887A6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AF08192-A639-45E4-AD8B-43987244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E91E81-FF33-4903-A838-CA539E3D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1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A28689-0B51-4549-BC6E-1F2E3258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67F35D-5C73-4DBD-9A37-DBB5FAED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E93FE4-B91E-4856-8FA6-B112C0F10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3419F9-840D-4FF0-9947-FEDE6D51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4D1BB6-25F6-4088-9B25-613AEE96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4BEFA1-C256-475B-9589-AAFBA5E3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1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86AFE6-7CEF-44EF-818B-B1350A20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3386D17-0A4A-4209-9411-3111D0BAB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E55A5C-6BD7-42B9-B8F8-0BD949D00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0723C98-551F-4042-852B-7D7A8F8A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B2539F-0160-49E4-A94D-DB795B9B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EF8A71-3C40-45D6-A35A-00B6C3D8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6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D30D6-C5B6-49FC-A460-CF19BF5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792421-8CA1-4E3E-BDB8-0C69FD39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AD5EEB-69D7-41B3-841A-06E30E7E9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05F2-A207-42BD-95B7-5E025617EC35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D2A313-D8C7-4155-BAA0-E22B19081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AAA2F0-F15B-4E83-85BE-6747592AF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1057-C4E8-4133-8A3B-7746686F6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0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ллюстрация: Мария Воронцова, художественный редактор">
            <a:extLst>
              <a:ext uri="{FF2B5EF4-FFF2-40B4-BE49-F238E27FC236}">
                <a16:creationId xmlns:a16="http://schemas.microsoft.com/office/drawing/2014/main" xmlns="" id="{02DE4025-D5D0-4EB5-9762-5A90CD20AF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7" y="116380"/>
            <a:ext cx="11272059" cy="62012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4CB042-E99B-47EB-A771-8E57F8582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591" y="203982"/>
            <a:ext cx="4745502" cy="82788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Подольская Т.А. МАДОУ д/с №62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г.Тюмени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нь русской народной сказки">
            <a:extLst>
              <a:ext uri="{FF2B5EF4-FFF2-40B4-BE49-F238E27FC236}">
                <a16:creationId xmlns:a16="http://schemas.microsoft.com/office/drawing/2014/main" xmlns="" id="{D98DEB7E-DFBD-4D5C-BEE1-D8D3A3F28B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" y="164101"/>
            <a:ext cx="4289368" cy="457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4289CB-6C29-41C7-B103-39074BBA8F32}"/>
              </a:ext>
            </a:extLst>
          </p:cNvPr>
          <p:cNvSpPr txBox="1"/>
          <p:nvPr/>
        </p:nvSpPr>
        <p:spPr>
          <a:xfrm>
            <a:off x="4797084" y="534572"/>
            <a:ext cx="7272996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ародные сказки – любимые произведения каждого ребёнка и взрослого.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нтересные факты о наших популярных народных сказках: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 мнению литературоведов, народная сказка на Руси появилась в IX-X веках. Её основу составляли мифы и народный фольклор. В сказках нашли своё отражение мировоззрение человека того времени, исторические события и традиции.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Вместо слова «сказка» на Руси использовали слова «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баснь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«байка». А вместо фразы «рассказывать сказку» употребляли глагол «баять».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Поначалу сказки предназначались для развлечения: их часто рассказывали шуты при дворах князей или богачей, а также скоморохи на площадях. Несколько позже сказки стали носить поучительный характер, их стали рассказывать детям.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8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9B793-6E07-45FB-84B5-02321554B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483" y="422031"/>
            <a:ext cx="5642316" cy="5754932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Самым известным и полным сборником русских народных сказок является издание «Народные русские сказки», составленное русским собирателем фольклора А.Н. Афанасьевым в 1855-1863-е гг. Он впервые классифицировал объёмный материал русских сказочных сюжетов и сопроводил их научным комментарием.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1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Известно, что действия сказки о Колобке происходили в Ульяновске. В Симбирской губернии (Симбирск – старое название Ульяновска) часто готовили «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колебятки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последний хлеб из квашни. Выглядели они как Колобок из одноимённой сказки.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 Колобку в Ульяновске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Памятник Колобку в Ульяновске">
            <a:extLst>
              <a:ext uri="{FF2B5EF4-FFF2-40B4-BE49-F238E27FC236}">
                <a16:creationId xmlns:a16="http://schemas.microsoft.com/office/drawing/2014/main" xmlns="" id="{6A6EFDE5-DDA8-4580-A0FB-6747BA8414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012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79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3B0AD-3C45-4500-9610-941AD84C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052" y="365125"/>
            <a:ext cx="6978748" cy="58668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слову о «Колобке» - сюжет этой сказки имеет под собой фактическое отражение природного явления в представлении славян. В первоначальном варианте сказки каждое из животных, встретившихся на пути колобку, откусывало от него какую-то часть. Постепенно главный персонаж сказки становится похожим на Луну, а его уменьшение олицетворяет собой лунные фазы.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«Колобок», 1984 г., илл. Е.М. Рачёва">
            <a:extLst>
              <a:ext uri="{FF2B5EF4-FFF2-40B4-BE49-F238E27FC236}">
                <a16:creationId xmlns:a16="http://schemas.microsoft.com/office/drawing/2014/main" xmlns="" id="{3977C421-9749-4FE6-9DFC-D359DD6165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249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4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07CAC-2CC7-4A8B-8A9F-EAB7FE7E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65125"/>
            <a:ext cx="10509737" cy="263129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сказке «Репка» присутствует глубокий символизм. Так, Репка считается символом Солнца, которое нужно вызволить из Подземного царства, чтобы на Землю пришёл день. По другой версии, Репка заключает в себе накопленные знания главного в роде – Дедки. Весь последующий род сможет воспользоваться этими знаниями, только если не прервётся связь поколений. Поэтому лишь все вместе персонажи сказки добиваются цели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Рисунок 3" descr="День русской народной сказки">
            <a:extLst>
              <a:ext uri="{FF2B5EF4-FFF2-40B4-BE49-F238E27FC236}">
                <a16:creationId xmlns:a16="http://schemas.microsoft.com/office/drawing/2014/main" xmlns="" id="{CCCDB9BD-54B0-46D6-9D16-A05802C089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84" y="3094892"/>
            <a:ext cx="10075027" cy="3713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45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1AE8F-8366-4ACA-AECD-F76AD85F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549" y="562709"/>
            <a:ext cx="7471116" cy="589436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 сказку «Гуси-лебеди»? Сестрица отправляется на поиски младшего брата, которого унесли в лес слуги злой Бабы Яги – гуси-лебеди. Однако по мнению лингвистов, девочка отправляется не в лес, а в царство мёртвых. По пути она встречает множество символов жизни: яблоня, печь, хлеб. Но она отказывается от них и подходит к молочной реке с кисельными берегами. Как известно, кисель и молоко подают на поминках, так как они являются ритуальными блюдами. Таким образом, река – граница мира живых и мира мёртвых.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Рисунок 3" descr="Почтовая открытка «Гуси-лебеди», 1956 г., худ. Т. Сазонова">
            <a:extLst>
              <a:ext uri="{FF2B5EF4-FFF2-40B4-BE49-F238E27FC236}">
                <a16:creationId xmlns:a16="http://schemas.microsoft.com/office/drawing/2014/main" xmlns="" id="{4F64A2DA-6BBA-4B00-AF4A-149C39AF98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3" y="0"/>
            <a:ext cx="348878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28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3397B-58CF-4CDC-8421-C262840C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458" y="365124"/>
            <a:ext cx="6894342" cy="649287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 «Морозко» также не так проста, как кажется на первый взгляд. Так, главная героиня Настенька отправляется в лес вовсе не из-за прихоти злобной мачехи, а согласно старинному славянскому обряду. Все девицы должны были пройти испытание, чтобы стать выносливыми, кроткими и терпеливыми. Для этого отец Настеньки и отвёз её в лес, а на все вопросы Морозко </a:t>
            </a:r>
            <a:r>
              <a:rPr lang="ru-RU" sz="3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«Тепло ли тебе, девица? Тепло ли тебе, красная?»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та кротко отвечала </a:t>
            </a:r>
            <a:r>
              <a:rPr lang="ru-RU" sz="3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«Тепло, </a:t>
            </a:r>
            <a:r>
              <a:rPr lang="ru-RU" sz="3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Морозушко</a:t>
            </a:r>
            <a:r>
              <a:rPr lang="ru-RU" sz="3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тепло, Батюшка»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Поэтому она и была вознаграждена, так как справилась с тяжёлым испытанием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 descr="«Морозко», 1932 г., худ. И. Билибин">
            <a:extLst>
              <a:ext uri="{FF2B5EF4-FFF2-40B4-BE49-F238E27FC236}">
                <a16:creationId xmlns:a16="http://schemas.microsoft.com/office/drawing/2014/main" xmlns="" id="{EA1DD0AE-9A7C-4952-9AF4-E6F1AC9D65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" y="515389"/>
            <a:ext cx="3956858" cy="5552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16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48A4C-5CDB-4B9E-8642-89A4460D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218" y="308853"/>
            <a:ext cx="6528581" cy="585279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вот в сказке «По щучьему веленью» отразился образ всего русского народа. Кто не любит лежать на печи да ничего не делать? Но пойманная Емелей щука выступает символом трансформации, преображения и очищения. С помощью щуки Емеля меняется и становится лучше. И всё это происходит по одному лишь «щучьему веленью, да моему хотенью». Отсюда и главный посыл сказки – ничего невозможно исправить, если сам того не захочешь.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«По щучьему веленью», худ. Е.М. Рачёв">
            <a:extLst>
              <a:ext uri="{FF2B5EF4-FFF2-40B4-BE49-F238E27FC236}">
                <a16:creationId xmlns:a16="http://schemas.microsoft.com/office/drawing/2014/main" xmlns="" id="{260AE2ED-6EB3-44B6-B54B-0FD4DF608E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5" y="266007"/>
            <a:ext cx="4006735" cy="578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8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3C9FC-91A6-4060-9518-9F1660A0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689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и мы вам в этот день желаем не терять внутреннего стержня, знать свои желания и мечты и не останавливаться на пути к их достижению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45D6D5E-6D05-4D2F-8269-3F3BBA88E8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2427316"/>
            <a:ext cx="10440786" cy="396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937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98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К слову о «Колобке» - сюжет этой сказки имеет под собой фактическое отражение природного явления в представлении славян. В первоначальном варианте сказки каждое из животных, встретившихся на пути колобку, откусывало от него какую-то часть. Постепенно главный персонаж сказки становится похожим на Луну, а его уменьшение олицетворяет собой лунные фазы. </vt:lpstr>
      <vt:lpstr>В сказке «Репка» присутствует глубокий символизм. Так, Репка считается символом Солнца, которое нужно вызволить из Подземного царства, чтобы на Землю пришёл день. По другой версии, Репка заключает в себе накопленные знания главного в роде – Дедки. Весь последующий род сможет воспользоваться этими знаниями, только если не прервётся связь поколений. Поэтому лишь все вместе персонажи сказки добиваются цели. </vt:lpstr>
      <vt:lpstr>Помните сказку «Гуси-лебеди»? Сестрица отправляется на поиски младшего брата, которого унесли в лес слуги злой Бабы Яги – гуси-лебеди. Однако по мнению лингвистов, девочка отправляется не в лес, а в царство мёртвых. По пути она встречает множество символов жизни: яблоня, печь, хлеб. Но она отказывается от них и подходит к молочной реке с кисельными берегами. Как известно, кисель и молоко подают на поминках, так как они являются ритуальными блюдами. Таким образом, река – граница мира живых и мира мёртвых. </vt:lpstr>
      <vt:lpstr>Сказка «Морозко» также не так проста, как кажется на первый взгляд. Так, главная героиня Настенька отправляется в лес вовсе не из-за прихоти злобной мачехи, а согласно старинному славянскому обряду. Все девицы должны были пройти испытание, чтобы стать выносливыми, кроткими и терпеливыми. Для этого отец Настеньки и отвёз её в лес, а на все вопросы Морозко «Тепло ли тебе, девица? Тепло ли тебе, красная?» та кротко отвечала «Тепло, Морозушко, тепло, Батюшка». Поэтому она и была вознаграждена, так как справилась с тяжёлым испытанием. </vt:lpstr>
      <vt:lpstr>А вот в сказке «По щучьему веленью» отразился образ всего русского народа. Кто не любит лежать на печи да ничего не делать? Но пойманная Емелей щука выступает символом трансформации, преображения и очищения. С помощью щуки Емеля меняется и становится лучше. И всё это происходит по одному лишь «щучьему веленью, да моему хотенью». Отсюда и главный посыл сказки – ничего невозможно исправить, если сам того не захочешь. </vt:lpstr>
      <vt:lpstr>Вот и мы вам в этот день желаем не терять внутреннего стержня, знать свои желания и мечты и не останавливаться на пути к их достижению.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</dc:creator>
  <cp:lastModifiedBy>ПК</cp:lastModifiedBy>
  <cp:revision>2</cp:revision>
  <dcterms:created xsi:type="dcterms:W3CDTF">2022-03-27T13:07:37Z</dcterms:created>
  <dcterms:modified xsi:type="dcterms:W3CDTF">2022-05-16T16:33:30Z</dcterms:modified>
</cp:coreProperties>
</file>