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5" r:id="rId11"/>
    <p:sldId id="269" r:id="rId12"/>
    <p:sldId id="270" r:id="rId13"/>
    <p:sldId id="263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3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0B290-31CB-454D-BEB0-C2866151C8BC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9DFA9-7C59-430C-8284-0C34B582B4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1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9DFA9-7C59-430C-8284-0C34B582B42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9DFA9-7C59-430C-8284-0C34B582B42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2/1/2021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92816118-stock-photo-christmas-greeting-card-with-p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70364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857232"/>
            <a:ext cx="6825370" cy="257176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18 января 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«день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рождения 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снеговика»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3286124"/>
            <a:ext cx="5429288" cy="1752600"/>
          </a:xfrm>
        </p:spPr>
        <p:txBody>
          <a:bodyPr/>
          <a:lstStyle/>
          <a:p>
            <a:r>
              <a:rPr lang="ru-RU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 дети группы «Колосок» провели это событие!</a:t>
            </a:r>
            <a:endParaRPr lang="ru-RU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Аппликация 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поздравительная открытка «Подарок Снеговику»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20201211_111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4071942"/>
            <a:ext cx="5435435" cy="2643206"/>
          </a:xfrm>
          <a:prstGeom prst="rect">
            <a:avLst/>
          </a:prstGeom>
        </p:spPr>
      </p:pic>
      <p:pic>
        <p:nvPicPr>
          <p:cNvPr id="8" name="Содержимое 7" descr="20201211_11163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t="10906" b="9113"/>
          <a:stretch>
            <a:fillRect/>
          </a:stretch>
        </p:blipFill>
        <p:spPr>
          <a:xfrm>
            <a:off x="2214546" y="1500174"/>
            <a:ext cx="624637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6" descr="3_20131128_19251075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Прочитали книжки: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Содержимое 10" descr="978-5-9951-4020-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215074" y="3857628"/>
            <a:ext cx="1837459" cy="2357454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7246" t="12035" r="49190" b="22508"/>
          <a:stretch>
            <a:fillRect/>
          </a:stretch>
        </p:blipFill>
        <p:spPr bwMode="auto">
          <a:xfrm>
            <a:off x="3000364" y="1285860"/>
            <a:ext cx="1417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147803_416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285860"/>
            <a:ext cx="2007734" cy="2000264"/>
          </a:xfrm>
          <a:prstGeom prst="rect">
            <a:avLst/>
          </a:prstGeom>
        </p:spPr>
      </p:pic>
      <p:pic>
        <p:nvPicPr>
          <p:cNvPr id="13" name="Рисунок 12" descr="315052_203211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1357298"/>
            <a:ext cx="1464834" cy="2082838"/>
          </a:xfrm>
          <a:prstGeom prst="rect">
            <a:avLst/>
          </a:prstGeom>
        </p:spPr>
      </p:pic>
      <p:pic>
        <p:nvPicPr>
          <p:cNvPr id="14" name="Рисунок 13" descr="10187668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3857628"/>
            <a:ext cx="1704273" cy="2428892"/>
          </a:xfrm>
          <a:prstGeom prst="rect">
            <a:avLst/>
          </a:prstGeom>
        </p:spPr>
      </p:pic>
      <p:pic>
        <p:nvPicPr>
          <p:cNvPr id="15" name="Рисунок 14" descr="c64e9612ab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3504" y="1357298"/>
            <a:ext cx="1682365" cy="214314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6" descr="3_20131128_19251075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подарок снеговику сделали рукавички во всемирный день рукавички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Рисунок 12" descr="20201225_095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500174"/>
            <a:ext cx="2939164" cy="1428760"/>
          </a:xfrm>
          <a:prstGeom prst="rect">
            <a:avLst/>
          </a:prstGeom>
        </p:spPr>
      </p:pic>
      <p:pic>
        <p:nvPicPr>
          <p:cNvPr id="14" name="Рисунок 13" descr="20201225_101815.jpg"/>
          <p:cNvPicPr>
            <a:picLocks noChangeAspect="1"/>
          </p:cNvPicPr>
          <p:nvPr/>
        </p:nvPicPr>
        <p:blipFill>
          <a:blip r:embed="rId4" cstate="print"/>
          <a:srcRect r="45865" b="12121"/>
          <a:stretch>
            <a:fillRect/>
          </a:stretch>
        </p:blipFill>
        <p:spPr>
          <a:xfrm>
            <a:off x="7020272" y="1628800"/>
            <a:ext cx="1918973" cy="1514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20201225_174529.jpg"/>
          <p:cNvPicPr>
            <a:picLocks noChangeAspect="1"/>
          </p:cNvPicPr>
          <p:nvPr/>
        </p:nvPicPr>
        <p:blipFill>
          <a:blip r:embed="rId5" cstate="print"/>
          <a:srcRect l="20312" t="-3036" r="9375"/>
          <a:stretch>
            <a:fillRect/>
          </a:stretch>
        </p:blipFill>
        <p:spPr>
          <a:xfrm>
            <a:off x="323528" y="1340768"/>
            <a:ext cx="2707720" cy="1928826"/>
          </a:xfrm>
          <a:prstGeom prst="rect">
            <a:avLst/>
          </a:prstGeom>
        </p:spPr>
      </p:pic>
      <p:pic>
        <p:nvPicPr>
          <p:cNvPr id="16" name="Рисунок 15" descr="20201225_101827.jpg"/>
          <p:cNvPicPr>
            <a:picLocks noChangeAspect="1"/>
          </p:cNvPicPr>
          <p:nvPr/>
        </p:nvPicPr>
        <p:blipFill>
          <a:blip r:embed="rId6" cstate="print"/>
          <a:srcRect t="17857" r="1562" b="11428"/>
          <a:stretch>
            <a:fillRect/>
          </a:stretch>
        </p:blipFill>
        <p:spPr>
          <a:xfrm>
            <a:off x="3563888" y="3861048"/>
            <a:ext cx="5715008" cy="199572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Информация для родителей</a:t>
            </a:r>
            <a:r>
              <a:rPr lang="ru-RU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714488"/>
            <a:ext cx="3971924" cy="1785950"/>
          </a:xfrm>
        </p:spPr>
        <p:txBody>
          <a:bodyPr>
            <a:normAutofit lnSpcReduction="10000"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900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История возникновения праздника день рождения снеговика. </a:t>
            </a:r>
          </a:p>
          <a:p>
            <a:pPr algn="ctr">
              <a:buFont typeface="Arial" pitchFamily="34" charset="0"/>
              <a:buChar char="•"/>
            </a:pPr>
            <a:r>
              <a:rPr lang="ru-RU" sz="1900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Морковкой нос, в руке метла, боится солнца и тепла...</a:t>
            </a:r>
          </a:p>
          <a:p>
            <a:endParaRPr lang="ru-RU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1071546"/>
            <a:ext cx="4041775" cy="63976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Снеговик – Дух зимы!</a:t>
            </a:r>
            <a:endParaRPr lang="ru-RU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Содержимое 7" descr="imag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42844" y="3143248"/>
            <a:ext cx="2424809" cy="3429024"/>
          </a:xfrm>
        </p:spPr>
      </p:pic>
      <p:pic>
        <p:nvPicPr>
          <p:cNvPr id="9" name="Рисунок 8" descr="1IJ_z7Q7c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4257" y="4071942"/>
            <a:ext cx="1969743" cy="2786058"/>
          </a:xfrm>
          <a:prstGeom prst="rect">
            <a:avLst/>
          </a:prstGeom>
        </p:spPr>
      </p:pic>
      <p:pic>
        <p:nvPicPr>
          <p:cNvPr id="10" name="Рисунок 9" descr="7SqxIoKGPm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035263"/>
            <a:ext cx="1995675" cy="2822737"/>
          </a:xfrm>
          <a:prstGeom prst="rect">
            <a:avLst/>
          </a:prstGeom>
        </p:spPr>
      </p:pic>
      <p:pic>
        <p:nvPicPr>
          <p:cNvPr id="11" name="Рисунок 10" descr="EhxGyS59y3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4071942"/>
            <a:ext cx="1969743" cy="2786058"/>
          </a:xfrm>
          <a:prstGeom prst="rect">
            <a:avLst/>
          </a:prstGeom>
        </p:spPr>
      </p:pic>
      <p:pic>
        <p:nvPicPr>
          <p:cNvPr id="12" name="Рисунок 11" descr="ESdpY6zK-D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8310" y="2857496"/>
            <a:ext cx="1565690" cy="2214554"/>
          </a:xfrm>
          <a:prstGeom prst="rect">
            <a:avLst/>
          </a:prstGeom>
        </p:spPr>
      </p:pic>
      <p:pic>
        <p:nvPicPr>
          <p:cNvPr id="13" name="Рисунок 12" descr="nlt95DP63q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6446" y="2928934"/>
            <a:ext cx="1495609" cy="2115430"/>
          </a:xfrm>
          <a:prstGeom prst="rect">
            <a:avLst/>
          </a:prstGeom>
        </p:spPr>
      </p:pic>
      <p:pic>
        <p:nvPicPr>
          <p:cNvPr id="14" name="Рисунок 13" descr="Ohu4lUXsZ1U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1934" y="2928934"/>
            <a:ext cx="1464676" cy="2071678"/>
          </a:xfrm>
          <a:prstGeom prst="rect">
            <a:avLst/>
          </a:prstGeom>
        </p:spPr>
      </p:pic>
      <p:pic>
        <p:nvPicPr>
          <p:cNvPr id="15" name="Рисунок 14" descr="sADwtw9wXR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29454" y="1714488"/>
            <a:ext cx="1363663" cy="1928802"/>
          </a:xfrm>
          <a:prstGeom prst="rect">
            <a:avLst/>
          </a:prstGeom>
        </p:spPr>
      </p:pic>
      <p:pic>
        <p:nvPicPr>
          <p:cNvPr id="16" name="Рисунок 15" descr="XzR-yveQZ1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3504" y="1785926"/>
            <a:ext cx="1285884" cy="181878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928802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714613" y="2174875"/>
            <a:ext cx="5972188" cy="39512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r">
              <a:buNone/>
            </a:pPr>
            <a:r>
              <a:rPr lang="ru-RU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Материал подготовила воспитатель Гизатуллина Лилия Халитовна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50867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_20131128_192510753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98686" cy="70009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Мы посмотрели презентацию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«История снеговика»</a:t>
            </a:r>
            <a:endParaRPr lang="ru-RU" dirty="0"/>
          </a:p>
        </p:txBody>
      </p:sp>
      <p:pic>
        <p:nvPicPr>
          <p:cNvPr id="7" name="Рисунок 6" descr="20210113_121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500174"/>
            <a:ext cx="4865840" cy="236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14678" y="4071942"/>
            <a:ext cx="60722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Узнали много интересных фактов: 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Для чего их делали; 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Когда появились первые снеговики;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Какого размера самый маленький снеговик;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Какого размера гигантский снеговик;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 лепят в других странах снеговиков;</a:t>
            </a:r>
          </a:p>
          <a:p>
            <a:r>
              <a:rPr lang="ru-RU" sz="1600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Традиции лепки Российских снеговиков.</a:t>
            </a:r>
          </a:p>
          <a:p>
            <a:endParaRPr lang="ru-RU" sz="16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ru-RU" sz="16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ru-RU" sz="1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 descr="3_20131128_19251075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98686" cy="70009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Научились играть в подвижную игру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«Снеговик - Егорка»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ЛИЛИЯ\1 КОЛОСОК\колосок фото 2020\20200825_0955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214422"/>
            <a:ext cx="5290444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43240" y="3857628"/>
            <a:ext cx="6286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Разгадывали загадки.</a:t>
            </a:r>
          </a:p>
          <a:p>
            <a:pPr algn="ctr"/>
            <a:r>
              <a:rPr lang="ru-RU" b="1" i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Разучили стишок «Снеговик Егорка»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Лихо сдвинув на </a:t>
            </a:r>
            <a:r>
              <a:rPr lang="ru-RU" b="1" dirty="0" err="1" smtClean="0">
                <a:solidFill>
                  <a:srgbClr val="0070C0"/>
                </a:solidFill>
              </a:rPr>
              <a:t>бекрень</a:t>
            </a:r>
            <a:r>
              <a:rPr lang="ru-RU" b="1" dirty="0" smtClean="0">
                <a:solidFill>
                  <a:srgbClr val="0070C0"/>
                </a:solidFill>
              </a:rPr>
              <a:t> старое ведёрко,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Прислонился на плетень снеговик Егорка.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У него сияет нос весело и ярко.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 дворе большой мороз, а Егорке жарко!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Приглашает он ребят прокатиться с горки,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Щёчки весело блестят радостно Егорке!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Раз – два!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Раз – два – три!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Нас, Егорка, догони!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6" descr="3_20131128_19251075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Хорошо рассмотрев иллюстрации снеговиков,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мы приступили к рисованию «Снеговиков»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Содержимое 11" descr="20210113_09345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lum bright="10000"/>
          </a:blip>
          <a:srcRect l="10605" r="15160"/>
          <a:stretch>
            <a:fillRect/>
          </a:stretch>
        </p:blipFill>
        <p:spPr>
          <a:xfrm>
            <a:off x="539551" y="1268760"/>
            <a:ext cx="3298639" cy="2160240"/>
          </a:xfrm>
        </p:spPr>
      </p:pic>
      <p:pic>
        <p:nvPicPr>
          <p:cNvPr id="14" name="Рисунок 13" descr="20210113_093434.jpg"/>
          <p:cNvPicPr>
            <a:picLocks noChangeAspect="1"/>
          </p:cNvPicPr>
          <p:nvPr/>
        </p:nvPicPr>
        <p:blipFill>
          <a:blip r:embed="rId5" cstate="print"/>
          <a:srcRect l="11842" t="5274" r="7894"/>
          <a:stretch>
            <a:fillRect/>
          </a:stretch>
        </p:blipFill>
        <p:spPr>
          <a:xfrm rot="5400000">
            <a:off x="6323620" y="1820256"/>
            <a:ext cx="3177970" cy="1823426"/>
          </a:xfrm>
          <a:prstGeom prst="rect">
            <a:avLst/>
          </a:prstGeom>
        </p:spPr>
      </p:pic>
      <p:pic>
        <p:nvPicPr>
          <p:cNvPr id="15" name="Рисунок 14" descr="20210113_0934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275365" y="2011123"/>
            <a:ext cx="3379352" cy="1643074"/>
          </a:xfrm>
          <a:prstGeom prst="rect">
            <a:avLst/>
          </a:prstGeom>
        </p:spPr>
      </p:pic>
      <p:pic>
        <p:nvPicPr>
          <p:cNvPr id="19" name="Содержимое 18" descr="20210113_100606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rcRect l="3536" t="7279" r="2750"/>
          <a:stretch>
            <a:fillRect/>
          </a:stretch>
        </p:blipFill>
        <p:spPr>
          <a:xfrm>
            <a:off x="4743947" y="4536363"/>
            <a:ext cx="4380688" cy="2105712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3_20131128_1925107532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49868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4287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вечером была морозная погода, мы не пошли гулять и посмотрели один очень старый и очень добрый мультфильм «Снеговик почтовик» 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созданный еще 1955 году.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snegov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214686"/>
            <a:ext cx="4602475" cy="3451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6" descr="20210113_12121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25736"/>
          <a:stretch>
            <a:fillRect/>
          </a:stretch>
        </p:blipFill>
        <p:spPr>
          <a:xfrm>
            <a:off x="4500562" y="1928802"/>
            <a:ext cx="5000628" cy="327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44098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Проговаривали дружно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чистоговорки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«Или-или-или-или – бабу снежную лепили»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8eFoKV6m4-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907224" y="4357694"/>
            <a:ext cx="2236776" cy="2236776"/>
          </a:xfrm>
        </p:spPr>
      </p:pic>
      <p:pic>
        <p:nvPicPr>
          <p:cNvPr id="11" name="Рисунок 10" descr="59La8PMcIB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071942"/>
            <a:ext cx="2357430" cy="2357430"/>
          </a:xfrm>
          <a:prstGeom prst="rect">
            <a:avLst/>
          </a:prstGeom>
        </p:spPr>
      </p:pic>
      <p:pic>
        <p:nvPicPr>
          <p:cNvPr id="12" name="Рисунок 11" descr="AlQdsLnuYs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4357694"/>
            <a:ext cx="2214554" cy="2214554"/>
          </a:xfrm>
          <a:prstGeom prst="rect">
            <a:avLst/>
          </a:prstGeom>
        </p:spPr>
      </p:pic>
      <p:pic>
        <p:nvPicPr>
          <p:cNvPr id="13" name="Рисунок 12" descr="FsAcwQQpI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071942"/>
            <a:ext cx="2214554" cy="2214554"/>
          </a:xfrm>
          <a:prstGeom prst="rect">
            <a:avLst/>
          </a:prstGeom>
        </p:spPr>
      </p:pic>
      <p:pic>
        <p:nvPicPr>
          <p:cNvPr id="14" name="Рисунок 13" descr="GR7UbWaDV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570" y="1643050"/>
            <a:ext cx="2357430" cy="2357430"/>
          </a:xfrm>
          <a:prstGeom prst="rect">
            <a:avLst/>
          </a:prstGeom>
        </p:spPr>
      </p:pic>
      <p:pic>
        <p:nvPicPr>
          <p:cNvPr id="15" name="Рисунок 14" descr="HXIUgG3DC4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357298"/>
            <a:ext cx="2357430" cy="2357430"/>
          </a:xfrm>
          <a:prstGeom prst="rect">
            <a:avLst/>
          </a:prstGeom>
        </p:spPr>
      </p:pic>
      <p:pic>
        <p:nvPicPr>
          <p:cNvPr id="16" name="Рисунок 15" descr="-P1NTKPZ6jk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5984" y="1714488"/>
            <a:ext cx="2285992" cy="2285992"/>
          </a:xfrm>
          <a:prstGeom prst="rect">
            <a:avLst/>
          </a:prstGeom>
        </p:spPr>
      </p:pic>
      <p:pic>
        <p:nvPicPr>
          <p:cNvPr id="17" name="Рисунок 16" descr="p1tLa52rPtM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2844" y="1428736"/>
            <a:ext cx="2286016" cy="228601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Узнали, что такое снег?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Посмотрели презентацию, ответили на вопросы воспитателя, рассмотрели строение снежинки, уточнили количество лучей. 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Нарисовали на листе чёрного цвета, круглой формы  снежинку.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Содержимое 7" descr="20201228_1003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428736"/>
            <a:ext cx="3526996" cy="1714512"/>
          </a:xfrm>
        </p:spPr>
      </p:pic>
      <p:pic>
        <p:nvPicPr>
          <p:cNvPr id="9" name="Рисунок 8" descr="20201228_100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0174"/>
            <a:ext cx="3526996" cy="1714512"/>
          </a:xfrm>
          <a:prstGeom prst="rect">
            <a:avLst/>
          </a:prstGeom>
        </p:spPr>
      </p:pic>
      <p:pic>
        <p:nvPicPr>
          <p:cNvPr id="10" name="Рисунок 9" descr="20201228_101827.jpg"/>
          <p:cNvPicPr>
            <a:picLocks noChangeAspect="1"/>
          </p:cNvPicPr>
          <p:nvPr/>
        </p:nvPicPr>
        <p:blipFill>
          <a:blip r:embed="rId5" cstate="print"/>
          <a:srcRect l="14844" r="20312" b="21071"/>
          <a:stretch>
            <a:fillRect/>
          </a:stretch>
        </p:blipFill>
        <p:spPr>
          <a:xfrm>
            <a:off x="4793340" y="5108583"/>
            <a:ext cx="2786082" cy="1648518"/>
          </a:xfrm>
          <a:prstGeom prst="rect">
            <a:avLst/>
          </a:prstGeom>
        </p:spPr>
      </p:pic>
      <p:pic>
        <p:nvPicPr>
          <p:cNvPr id="12" name="Рисунок 11" descr="20201228_101418.jpg"/>
          <p:cNvPicPr>
            <a:picLocks noChangeAspect="1"/>
          </p:cNvPicPr>
          <p:nvPr/>
        </p:nvPicPr>
        <p:blipFill>
          <a:blip r:embed="rId6" cstate="print"/>
          <a:srcRect l="9804" r="15686"/>
          <a:stretch>
            <a:fillRect/>
          </a:stretch>
        </p:blipFill>
        <p:spPr>
          <a:xfrm>
            <a:off x="3671998" y="3410677"/>
            <a:ext cx="2514383" cy="1640400"/>
          </a:xfrm>
          <a:prstGeom prst="rect">
            <a:avLst/>
          </a:prstGeom>
        </p:spPr>
      </p:pic>
      <p:pic>
        <p:nvPicPr>
          <p:cNvPr id="13" name="Рисунок 12" descr="20201228_101800.jpg"/>
          <p:cNvPicPr>
            <a:picLocks noChangeAspect="1"/>
          </p:cNvPicPr>
          <p:nvPr/>
        </p:nvPicPr>
        <p:blipFill>
          <a:blip r:embed="rId7" cstate="print"/>
          <a:srcRect l="10937" r="17969"/>
          <a:stretch>
            <a:fillRect/>
          </a:stretch>
        </p:blipFill>
        <p:spPr>
          <a:xfrm>
            <a:off x="6516216" y="3385411"/>
            <a:ext cx="2436053" cy="166566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_20131128_192510753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Лепили ёлочку за которой пошёл снеговик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0201221_10421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3438" y="1571612"/>
            <a:ext cx="4335691" cy="2393380"/>
          </a:xfrm>
        </p:spPr>
      </p:pic>
      <p:pic>
        <p:nvPicPr>
          <p:cNvPr id="9" name="Рисунок 8" descr="20201221_104215(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57298"/>
            <a:ext cx="4214810" cy="2048866"/>
          </a:xfrm>
          <a:prstGeom prst="rect">
            <a:avLst/>
          </a:prstGeom>
        </p:spPr>
      </p:pic>
      <p:pic>
        <p:nvPicPr>
          <p:cNvPr id="10" name="Рисунок 9" descr="20201221_1042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4357694"/>
            <a:ext cx="4429156" cy="215306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220</Words>
  <Application>Microsoft Office PowerPoint</Application>
  <PresentationFormat>Экран (4:3)</PresentationFormat>
  <Paragraphs>48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18 января  «день рождения  снеговика»</vt:lpstr>
      <vt:lpstr>Презентация PowerPoint</vt:lpstr>
      <vt:lpstr>Мы посмотрели презентацию «История снеговика»</vt:lpstr>
      <vt:lpstr>Научились играть в подвижную игру «Снеговик - Егорка» </vt:lpstr>
      <vt:lpstr>Хорошо рассмотрев иллюстрации снеговиков,  мы приступили к рисованию «Снеговиков»</vt:lpstr>
      <vt:lpstr>А вечером была морозная погода, мы не пошли гулять и посмотрели один очень старый и очень добрый мультфильм «Снеговик почтовик»  созданный еще 1955 году. </vt:lpstr>
      <vt:lpstr>Проговаривали дружно чистоговорки «Или-или-или-или – бабу снежную лепили»</vt:lpstr>
      <vt:lpstr>Узнали, что такое снег? Посмотрели презентацию, ответили на вопросы воспитателя, рассмотрели строение снежинки, уточнили количество лучей.  Нарисовали на листе чёрного цвета, круглой формы  снежинку.</vt:lpstr>
      <vt:lpstr>Лепили ёлочку за которой пошёл снеговик</vt:lpstr>
      <vt:lpstr>Аппликация  поздравительная открытка «Подарок Снеговику»</vt:lpstr>
      <vt:lpstr>Прочитали книжки:</vt:lpstr>
      <vt:lpstr>В подарок снеговику сделали рукавички во всемирный день рукавички</vt:lpstr>
      <vt:lpstr>Информация для родителей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 января  день рождения  снеговика</dc:title>
  <dc:creator>Лилия</dc:creator>
  <cp:lastModifiedBy>ПК</cp:lastModifiedBy>
  <cp:revision>33</cp:revision>
  <dcterms:created xsi:type="dcterms:W3CDTF">2021-01-17T16:33:23Z</dcterms:created>
  <dcterms:modified xsi:type="dcterms:W3CDTF">2021-02-01T16:20:49Z</dcterms:modified>
</cp:coreProperties>
</file>