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57" r:id="rId5"/>
    <p:sldId id="258" r:id="rId6"/>
    <p:sldId id="269" r:id="rId7"/>
    <p:sldId id="27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EE60-EA54-4038-B7EC-39FDBCACA93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5828-EB4D-4AC3-8E5D-77D577A54A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«День защитника Отечества»</a:t>
            </a:r>
            <a:b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Группа №6 «</a:t>
            </a:r>
            <a:r>
              <a:rPr lang="ru-RU" sz="4800" dirty="0" err="1" smtClean="0">
                <a:solidFill>
                  <a:srgbClr val="7030A0"/>
                </a:solidFill>
                <a:latin typeface="Comic Sans MS" pitchFamily="66" charset="0"/>
              </a:rPr>
              <a:t>Знайки</a:t>
            </a:r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Воспитатель: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Курпалова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Г.Г.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.              19.02.21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632848" cy="39464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Мы </a:t>
            </a:r>
            <a:r>
              <a:rPr lang="ru-RU" sz="2800" b="1" dirty="0"/>
              <a:t>работаем по теме: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«День защитника Отечества»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23 февраля – самый мужественный, очень интересный и познавательный праздник. Уже в детском саду мальчишки ощущают себя мужчинами. Как трогательно иногда наблюдать, как мальчик старается помочь девочке застегнуть пуговки, или убрать игрушки на </a:t>
            </a:r>
            <a:r>
              <a:rPr lang="ru-RU" sz="2800" dirty="0" smtClean="0"/>
              <a:t>место. </a:t>
            </a:r>
            <a:r>
              <a:rPr lang="ru-RU" sz="2800" dirty="0"/>
              <a:t>Мы с детского сада стараемся привить мальчишкам мужские качества, объяснить, что быть мужчиной почетно. </a:t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280831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Дошколята, в частности мальчики, с увлечением </a:t>
            </a:r>
            <a:br>
              <a:rPr lang="ru-RU" sz="2400" dirty="0" smtClean="0"/>
            </a:br>
            <a:r>
              <a:rPr lang="ru-RU" sz="2400" dirty="0" smtClean="0"/>
              <a:t>интересуются всем, что связано с армией:</a:t>
            </a:r>
            <a:br>
              <a:rPr lang="ru-RU" sz="2400" dirty="0" smtClean="0"/>
            </a:br>
            <a:r>
              <a:rPr lang="ru-RU" sz="2400" dirty="0" smtClean="0"/>
              <a:t> рода войск, военная техника, снаряжение.</a:t>
            </a:r>
            <a:br>
              <a:rPr lang="ru-RU" sz="2400" dirty="0" smtClean="0"/>
            </a:br>
            <a:r>
              <a:rPr lang="ru-RU" sz="2400" dirty="0" smtClean="0"/>
              <a:t>В преддверие праздника мы тщательно готовимся.</a:t>
            </a:r>
            <a:br>
              <a:rPr lang="ru-RU" sz="2400" dirty="0" smtClean="0"/>
            </a:br>
            <a:r>
              <a:rPr lang="ru-RU" sz="2400" dirty="0" smtClean="0"/>
              <a:t> Мастерим, строим, конструируем, рисуем, учим стихи, </a:t>
            </a:r>
            <a:br>
              <a:rPr lang="ru-RU" sz="2400" dirty="0" smtClean="0"/>
            </a:br>
            <a:r>
              <a:rPr lang="ru-RU" sz="2400" dirty="0" smtClean="0"/>
              <a:t>готовим подарки папам.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45150" r="-399" b="-400"/>
          <a:stretch/>
        </p:blipFill>
        <p:spPr>
          <a:xfrm>
            <a:off x="1259632" y="5054979"/>
            <a:ext cx="2143085" cy="1578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r="26200" b="4851"/>
          <a:stretch/>
        </p:blipFill>
        <p:spPr>
          <a:xfrm>
            <a:off x="323528" y="2768270"/>
            <a:ext cx="2238483" cy="2123202"/>
          </a:xfrm>
          <a:prstGeom prst="rect">
            <a:avLst/>
          </a:prstGeom>
        </p:spPr>
      </p:pic>
      <p:pic>
        <p:nvPicPr>
          <p:cNvPr id="7" name="Рисунок 6" descr="Картинки по запросу &quot;картинка кружка для папы от детей&quot;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9558" r="4361" b="19952"/>
          <a:stretch/>
        </p:blipFill>
        <p:spPr bwMode="auto">
          <a:xfrm>
            <a:off x="2885539" y="2752877"/>
            <a:ext cx="2113458" cy="2026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9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0181937__r_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8964488" cy="1412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Провели тематическое развлечение, посвященное 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Дню защитника Отечества. 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8" y="1700808"/>
            <a:ext cx="3943078" cy="3136343"/>
          </a:xfrm>
        </p:spPr>
      </p:pic>
      <p:sp>
        <p:nvSpPr>
          <p:cNvPr id="10" name="Прямоугольник 9"/>
          <p:cNvSpPr/>
          <p:nvPr/>
        </p:nvSpPr>
        <p:spPr>
          <a:xfrm>
            <a:off x="4829718" y="1196752"/>
            <a:ext cx="41347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 феврале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завьюжном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, зимнем, 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день особый важный есть. 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Всем защитникам России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воздают хвалу и честь!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0181937__r_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39077"/>
            <a:ext cx="3635896" cy="21422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Пусть пока мы все играем и мечтаем об одном, но одно мы точно знаем, что когда мы подрастем - в армию служить пойдем!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>
          <a:xfrm>
            <a:off x="601746" y="315471"/>
            <a:ext cx="3119140" cy="346352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51824"/>
            <a:ext cx="3570379" cy="2677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352839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0352" r="22075" b="22311"/>
          <a:stretch/>
        </p:blipFill>
        <p:spPr>
          <a:xfrm>
            <a:off x="516654" y="3121183"/>
            <a:ext cx="2924139" cy="3448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23956" r="30408" b="29685"/>
          <a:stretch/>
        </p:blipFill>
        <p:spPr>
          <a:xfrm>
            <a:off x="4988835" y="315058"/>
            <a:ext cx="3528392" cy="3314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1352213" y="409507"/>
            <a:ext cx="2708115" cy="2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352839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76672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День мужской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отметим, 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мальчиков поздравим. 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Всех мужчин на свете 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от души мы славим.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7" y="476672"/>
            <a:ext cx="4535235" cy="60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0181610_____ROS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087" y="0"/>
            <a:ext cx="91700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04665"/>
            <a:ext cx="3960440" cy="1944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3456384" cy="17281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Тема Office</vt:lpstr>
      <vt:lpstr>«День защитника Отечества» Группа №6 «Знайки» Воспитатель: Курпалова Г.Г. .              19.02.21</vt:lpstr>
      <vt:lpstr>    Мы работаем по теме: «День защитника Отечества» 23 февраля – самый мужественный, очень интересный и познавательный праздник. Уже в детском саду мальчишки ощущают себя мужчинами. Как трогательно иногда наблюдать, как мальчик старается помочь девочке застегнуть пуговки, или убрать игрушки на место. Мы с детского сада стараемся привить мальчишкам мужские качества, объяснить, что быть мужчиной почетно.    </vt:lpstr>
      <vt:lpstr>    Дошколята, в частности мальчики, с увлечением  интересуются всем, что связано с армией:  рода войск, военная техника, снаряжение. В преддверие праздника мы тщательно готовимся.  Мастерим, строим, конструируем, рисуем, учим стихи,  готовим подарки папам.     </vt:lpstr>
      <vt:lpstr>Провели тематическое развлечение, посвященное  Дню защитника Отечества.  </vt:lpstr>
      <vt:lpstr>Пусть пока мы все играем и мечтаем об одном, но одно мы точно знаем, что когда мы подрастем - в армию служить пойдем!</vt:lpstr>
      <vt:lpstr>        </vt:lpstr>
      <vt:lpstr>      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Галина</cp:lastModifiedBy>
  <cp:revision>24</cp:revision>
  <dcterms:created xsi:type="dcterms:W3CDTF">2016-02-17T12:34:34Z</dcterms:created>
  <dcterms:modified xsi:type="dcterms:W3CDTF">2021-02-19T06:33:03Z</dcterms:modified>
</cp:coreProperties>
</file>