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5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a0246c1d403721cb4984/content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589240"/>
            <a:ext cx="8208912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 Защитника Отечества в детском творчестве.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0466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Выполнила: Подольская Т.А.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Восп-ль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МАДОУ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/с№62 г.Тюмени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83671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Буклет для родителей</a:t>
            </a:r>
          </a:p>
        </p:txBody>
      </p:sp>
      <p:pic>
        <p:nvPicPr>
          <p:cNvPr id="1026" name="Picture 2" descr="C:\Users\User\Desktop\23фф\IMG_20220213_20375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745373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4355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40466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Игры на 23 февраля: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6588224" y="908720"/>
            <a:ext cx="2016224" cy="36724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2708920"/>
            <a:ext cx="1224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/и: «Военная техника», «Слова и картинки»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995936" y="908720"/>
            <a:ext cx="2448272" cy="3744416"/>
          </a:xfrm>
          <a:prstGeom prst="triangle">
            <a:avLst>
              <a:gd name="adj" fmla="val 97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7984" y="2780928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С/и: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«Посмотри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(о военных профессиях), «Вопрос – ответ»</a:t>
            </a:r>
          </a:p>
        </p:txBody>
      </p:sp>
      <p:sp>
        <p:nvSpPr>
          <p:cNvPr id="9" name="Блок-схема: ручной ввод 8"/>
          <p:cNvSpPr/>
          <p:nvPr/>
        </p:nvSpPr>
        <p:spPr>
          <a:xfrm>
            <a:off x="3851920" y="4725144"/>
            <a:ext cx="4896544" cy="172819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0032" y="508518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П/и 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«Флажки»,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«Летчики»,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«На суше на море в воздухе»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8407"/>
            <a:ext cx="4248472" cy="58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69269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</p:txBody>
      </p:sp>
      <p:pic>
        <p:nvPicPr>
          <p:cNvPr id="2050" name="Picture 2" descr="C:\Users\User\Desktop\23фф\IMG_20220210_07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425190" cy="488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 r="56205"/>
          <a:stretch>
            <a:fillRect/>
          </a:stretch>
        </p:blipFill>
        <p:spPr bwMode="auto">
          <a:xfrm>
            <a:off x="0" y="404664"/>
            <a:ext cx="255577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8" descr="IMG_20220210_065607.jpg"/>
          <p:cNvPicPr>
            <a:picLocks noChangeAspect="1"/>
          </p:cNvPicPr>
          <p:nvPr/>
        </p:nvPicPr>
        <p:blipFill>
          <a:blip r:embed="rId3" cstate="print"/>
          <a:srcRect b="23125"/>
          <a:stretch>
            <a:fillRect/>
          </a:stretch>
        </p:blipFill>
        <p:spPr>
          <a:xfrm>
            <a:off x="6084168" y="3905672"/>
            <a:ext cx="2880320" cy="2952328"/>
          </a:xfrm>
          <a:prstGeom prst="rect">
            <a:avLst/>
          </a:prstGeom>
        </p:spPr>
      </p:pic>
      <p:pic>
        <p:nvPicPr>
          <p:cNvPr id="5" name="Содержимое 12" descr="IMG_20220210_070240_1.jpg"/>
          <p:cNvPicPr>
            <a:picLocks noChangeAspect="1"/>
          </p:cNvPicPr>
          <p:nvPr/>
        </p:nvPicPr>
        <p:blipFill>
          <a:blip r:embed="rId4" cstate="print"/>
          <a:srcRect t="5811"/>
          <a:stretch>
            <a:fillRect/>
          </a:stretch>
        </p:blipFill>
        <p:spPr>
          <a:xfrm>
            <a:off x="1979712" y="4005064"/>
            <a:ext cx="4038600" cy="2664296"/>
          </a:xfrm>
          <a:prstGeom prst="rect">
            <a:avLst/>
          </a:prstGeom>
        </p:spPr>
      </p:pic>
      <p:pic>
        <p:nvPicPr>
          <p:cNvPr id="6" name="Содержимое 13" descr="IMG_20220210_070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8640"/>
            <a:ext cx="2995892" cy="3528393"/>
          </a:xfrm>
          <a:prstGeom prst="rect">
            <a:avLst/>
          </a:prstGeom>
        </p:spPr>
      </p:pic>
      <p:pic>
        <p:nvPicPr>
          <p:cNvPr id="7" name="Содержимое 16" descr="IMG_20220210_0703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88640"/>
            <a:ext cx="2897813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2068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Плакаты к празднику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4248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4" descr="IMG_20220210_065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038600" cy="3028950"/>
          </a:xfrm>
          <a:prstGeom prst="rect">
            <a:avLst/>
          </a:prstGeom>
        </p:spPr>
      </p:pic>
      <p:pic>
        <p:nvPicPr>
          <p:cNvPr id="5" name="Содержимое 5" descr="IMG_20220210_07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5024"/>
            <a:ext cx="4038600" cy="3028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ВЫСТАВКА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417646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18" descr="IMG_20220210_070906.jpg"/>
          <p:cNvPicPr>
            <a:picLocks noChangeAspect="1"/>
          </p:cNvPicPr>
          <p:nvPr/>
        </p:nvPicPr>
        <p:blipFill>
          <a:blip r:embed="rId3" cstate="print"/>
          <a:srcRect t="16647" r="5245" b="16788"/>
          <a:stretch>
            <a:fillRect/>
          </a:stretch>
        </p:blipFill>
        <p:spPr>
          <a:xfrm>
            <a:off x="2051720" y="4509120"/>
            <a:ext cx="3826768" cy="2160240"/>
          </a:xfrm>
          <a:prstGeom prst="rect">
            <a:avLst/>
          </a:prstGeom>
        </p:spPr>
      </p:pic>
      <p:pic>
        <p:nvPicPr>
          <p:cNvPr id="4" name="Содержимое 19" descr="IMG_20220210_070359.jpg"/>
          <p:cNvPicPr>
            <a:picLocks noChangeAspect="1"/>
          </p:cNvPicPr>
          <p:nvPr/>
        </p:nvPicPr>
        <p:blipFill>
          <a:blip r:embed="rId4" cstate="print"/>
          <a:srcRect t="22906" r="29001"/>
          <a:stretch>
            <a:fillRect/>
          </a:stretch>
        </p:blipFill>
        <p:spPr>
          <a:xfrm>
            <a:off x="1835696" y="836712"/>
            <a:ext cx="2410048" cy="3489251"/>
          </a:xfrm>
          <a:prstGeom prst="rect">
            <a:avLst/>
          </a:prstGeom>
        </p:spPr>
      </p:pic>
      <p:pic>
        <p:nvPicPr>
          <p:cNvPr id="5" name="Содержимое 22" descr="IMG_20220210_070444.jpg"/>
          <p:cNvPicPr>
            <a:picLocks noChangeAspect="1"/>
          </p:cNvPicPr>
          <p:nvPr/>
        </p:nvPicPr>
        <p:blipFill>
          <a:blip r:embed="rId5" cstate="print"/>
          <a:srcRect t="21315" b="3908"/>
          <a:stretch>
            <a:fillRect/>
          </a:stretch>
        </p:blipFill>
        <p:spPr>
          <a:xfrm>
            <a:off x="4716016" y="908720"/>
            <a:ext cx="3394472" cy="3384376"/>
          </a:xfrm>
          <a:prstGeom prst="rect">
            <a:avLst/>
          </a:prstGeom>
        </p:spPr>
      </p:pic>
      <p:pic>
        <p:nvPicPr>
          <p:cNvPr id="6" name="Содержимое 23" descr="IMG_20220211_163934.jpg"/>
          <p:cNvPicPr>
            <a:picLocks noChangeAspect="1"/>
          </p:cNvPicPr>
          <p:nvPr/>
        </p:nvPicPr>
        <p:blipFill>
          <a:blip r:embed="rId6" cstate="print">
            <a:lum bright="-30000" contrast="-10000"/>
          </a:blip>
          <a:srcRect l="7359" t="18133" r="20515" b="24591"/>
          <a:stretch>
            <a:fillRect/>
          </a:stretch>
        </p:blipFill>
        <p:spPr>
          <a:xfrm>
            <a:off x="6228184" y="4077072"/>
            <a:ext cx="2448272" cy="2592288"/>
          </a:xfrm>
          <a:prstGeom prst="roundRect">
            <a:avLst>
              <a:gd name="adj" fmla="val 2299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67744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Богатыри – первые защитники Руси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20" y="332656"/>
            <a:ext cx="41900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6" descr="IMG_20220210_065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6632"/>
            <a:ext cx="2712616" cy="3054000"/>
          </a:xfrm>
          <a:prstGeom prst="rect">
            <a:avLst/>
          </a:prstGeom>
        </p:spPr>
      </p:pic>
      <p:pic>
        <p:nvPicPr>
          <p:cNvPr id="4" name="Содержимое 27" descr="IMG_20220210_065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8531" y="3582063"/>
            <a:ext cx="2664296" cy="3273227"/>
          </a:xfrm>
          <a:prstGeom prst="rect">
            <a:avLst/>
          </a:prstGeom>
        </p:spPr>
      </p:pic>
      <p:pic>
        <p:nvPicPr>
          <p:cNvPr id="5" name="Содержимое 30" descr="IMG_20220210_070353_1.jpg"/>
          <p:cNvPicPr>
            <a:picLocks noChangeAspect="1"/>
          </p:cNvPicPr>
          <p:nvPr/>
        </p:nvPicPr>
        <p:blipFill>
          <a:blip r:embed="rId5" cstate="print"/>
          <a:srcRect l="14151" b="15045"/>
          <a:stretch>
            <a:fillRect/>
          </a:stretch>
        </p:blipFill>
        <p:spPr>
          <a:xfrm>
            <a:off x="6396862" y="3532608"/>
            <a:ext cx="2520280" cy="3325392"/>
          </a:xfrm>
          <a:prstGeom prst="rect">
            <a:avLst/>
          </a:prstGeom>
        </p:spPr>
      </p:pic>
      <p:pic>
        <p:nvPicPr>
          <p:cNvPr id="6" name="Содержимое 31" descr="IMG_20220211_122640.jpg"/>
          <p:cNvPicPr>
            <a:picLocks noChangeAspect="1"/>
          </p:cNvPicPr>
          <p:nvPr/>
        </p:nvPicPr>
        <p:blipFill>
          <a:blip r:embed="rId6" cstate="print"/>
          <a:srcRect l="5515" b="4022"/>
          <a:stretch>
            <a:fillRect/>
          </a:stretch>
        </p:blipFill>
        <p:spPr>
          <a:xfrm rot="16200000">
            <a:off x="5202471" y="-373861"/>
            <a:ext cx="3207270" cy="43439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44371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Мы рисуем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vikids.ru/cdn-vikids-ru/uploads/ckeditor/pictures/5c459ffe6c1d403721cb4952/conten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4" descr="IMG_20220211_18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72" y="44624"/>
            <a:ext cx="4038600" cy="3028950"/>
          </a:xfrm>
          <a:prstGeom prst="rect">
            <a:avLst/>
          </a:prstGeom>
        </p:spPr>
      </p:pic>
      <p:pic>
        <p:nvPicPr>
          <p:cNvPr id="4" name="Содержимое 35" descr="IMG_20220210_070409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780928"/>
            <a:ext cx="2914104" cy="3885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9087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Аппликация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AkinLV</cp:lastModifiedBy>
  <cp:revision>16</cp:revision>
  <dcterms:created xsi:type="dcterms:W3CDTF">2022-02-13T16:12:28Z</dcterms:created>
  <dcterms:modified xsi:type="dcterms:W3CDTF">2022-03-04T10:30:55Z</dcterms:modified>
</cp:coreProperties>
</file>