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33ADA6-B6D0-4319-B87F-DF950715E90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EB2C45-09E4-4BB9-A621-4E35084AEF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2"/>
            <a:ext cx="8458200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«Всемирный день хлеба»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517232"/>
            <a:ext cx="3563888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МАДОУ д.с. №62</a:t>
            </a:r>
          </a:p>
          <a:p>
            <a:r>
              <a:rPr lang="ru-RU" dirty="0" smtClean="0"/>
              <a:t>Группа: «</a:t>
            </a:r>
            <a:r>
              <a:rPr lang="ru-RU" dirty="0" err="1" smtClean="0"/>
              <a:t>Лесовичок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Воспитатель:Калеева</a:t>
            </a:r>
            <a:r>
              <a:rPr lang="ru-RU" dirty="0" smtClean="0"/>
              <a:t> Л.А.</a:t>
            </a:r>
            <a:endParaRPr lang="ru-RU" dirty="0"/>
          </a:p>
        </p:txBody>
      </p:sp>
      <p:sp>
        <p:nvSpPr>
          <p:cNvPr id="22530" name="AutoShape 2" descr="https://belor.ru/pictures/Konditer/DSC_081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papik.pro/uploads/posts/2021-10/1635286654_26-papik-pro-p-den-khleba-kartink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76417" cy="366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Мы печем хлеб</a:t>
            </a:r>
            <a:endParaRPr lang="ru-RU" dirty="0"/>
          </a:p>
        </p:txBody>
      </p:sp>
      <p:pic>
        <p:nvPicPr>
          <p:cNvPr id="1026" name="Picture 2" descr="https://sun9-34.userapi.com/impg/OxI4ZuqL1BJdliKbD6hTbSulnNkvaXhoGVqZ8w/k1AP_UCtdfU.jpg?size=810x1080&amp;quality=95&amp;sign=bd0481405c30076881acbd557e619a1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320480" cy="4077072"/>
          </a:xfrm>
          <a:prstGeom prst="rect">
            <a:avLst/>
          </a:prstGeom>
          <a:noFill/>
        </p:spPr>
      </p:pic>
      <p:pic>
        <p:nvPicPr>
          <p:cNvPr id="1028" name="Picture 4" descr="https://sun9-66.userapi.com/impg/Lv8F6fXLSJbMW1lBuwjU3JRs1gqVmvZjaNV9LQ/1BkelUBTQTs.jpg?size=810x1080&amp;quality=95&amp;sign=f7e07621615c2bb46118ded3c1dc2ab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4067944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47.userapi.com/impg/2w0seNcbJjhbq1Nv2VziT1tHpcYQHGoRDaT6zA/Zx5HuaYG7zY.jpg?size=810x1080&amp;quality=95&amp;sign=b51133f4687aef6d99f9bb9b4738c27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707903" cy="3764372"/>
          </a:xfrm>
          <a:prstGeom prst="rect">
            <a:avLst/>
          </a:prstGeom>
          <a:noFill/>
        </p:spPr>
      </p:pic>
      <p:pic>
        <p:nvPicPr>
          <p:cNvPr id="23556" name="Picture 4" descr="https://sun9-76.userapi.com/impg/SOfQL3CyK6KvpBPBfpvcVvaej-ynZgg6uAVopg/eTtwAqm-n1I.jpg?size=1280x960&amp;quality=95&amp;sign=74e042cbbfeb6bbe2522c731828b8e8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572000" cy="5400600"/>
          </a:xfrm>
          <a:prstGeom prst="rect">
            <a:avLst/>
          </a:prstGeom>
          <a:noFill/>
        </p:spPr>
      </p:pic>
      <p:pic>
        <p:nvPicPr>
          <p:cNvPr id="23558" name="Picture 6" descr="https://sun9-10.userapi.com/impg/WCQ-sB1TAGH5xRKfnOlXlhYBsKE_BnCcFwcdeQ/HgJjo0Mu128.jpg?size=1280x960&amp;quality=95&amp;sign=22bdc085818991c66117206a46aaf72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21088"/>
            <a:ext cx="38603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78.userapi.com/impg/CQjoqAn8tPqS7kQzTCGkiSuFm4SZo7CsSQRCTQ/7VwNisjtZLE.jpg?size=1280x960&amp;quality=95&amp;sign=b99be84db1f742d59409dbb8b47b6c7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4575" cy="3888432"/>
          </a:xfrm>
          <a:prstGeom prst="rect">
            <a:avLst/>
          </a:prstGeom>
          <a:noFill/>
        </p:spPr>
      </p:pic>
      <p:pic>
        <p:nvPicPr>
          <p:cNvPr id="24580" name="Picture 4" descr="https://sun9-88.userapi.com/impg/FkKhVkqrTYusxYUr5LKi3kvCY5Xds_DzruxfUA/qYctKTW64M0.jpg?size=1280x960&amp;quality=95&amp;sign=3bbad9757b4e481134b15ed4e4b8429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435" y="3645024"/>
            <a:ext cx="5088565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1.slide-share.ru/s_slide/f0716574507f6d4fd2a4eabb4fda3fae/6acb7040-cc42-4d79-bd22-0a7688d937f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196752"/>
            <a:ext cx="4923656" cy="5400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 — одна из тех традиционных ценностей, которая выдержала огромное испытание временем. Тысячи людей трудятся, чтобы вырастить, собрать, перемолоть и наконец-то испечь вкусный хлеб.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шаг к выращиванию хлеба- это подготовка полей, где люди специальными тракторами вспахивают землю.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troy-podskazka.ru/images/article/orig/2020/02/chto-takoe-vspashka-i-kakoj-byva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644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73216"/>
            <a:ext cx="8515672" cy="1080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После чего приходит пора засеивать поле зерном, это делается и в ручную и при помощи тракторов со специальным оборудованием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agrostory.com/upload/medialibrary/88a/88a841d760817c7dad5646925ebac0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agrostory.com/upload/medialibrary/88a/88a841d760817c7dad5646925ebac0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get.pxhere.com/photo/plant-field-wheat-grain-prairie-food-produce-crop-soil-agriculture-plain-earth-grassland-plateau-ecosystem-sowing-grass-family-62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410277" cy="478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12961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Идет время зерна прорастают из земли и появляются всходы. И вот уже все поле в золотых колосьях. Хлебные поля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похожи на море . Подует ветер и колосья качаются на ветру как волна.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7170" name="Picture 2" descr="https://wp-s.ru/wallpapers/9/17/285846378766113/ogromnoe-pole-kolosev-pshen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54951" cy="5015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3979168" cy="54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стала пшеница золотого цвета- как Солнце, пришло время жатвы, которое производится комбайнами.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Комбайнеры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работают на комбайнах не только днем, но и ночью, убирают пшеницу, чтобы у людей всегда был хлеб; чем больше колхозники соберут зерен, тем больше будет у людей хлеба.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kvedomosti.ru/wp-content/uploads/2015/10/komban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925" y="1268760"/>
            <a:ext cx="4265555" cy="462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96752"/>
            <a:ext cx="449160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Затем его перемалывают на современных мельницах и готовую муку везут на хлебозавод Зерно везут на элеватор сушить Здесь зерно сушат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хранят.</a:t>
            </a:r>
          </a:p>
          <a:p>
            <a:pPr algn="ctr"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Пекари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 муки готовят тесто, а после выпекают вкусный, ароматный хлеб.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itchshop.com.ua/product/00000015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9695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23528" y="1340768"/>
            <a:ext cx="4752528" cy="43924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каждом зёрнышке пшеницы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Летом и зимой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Сила солнышка хранится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земли родной.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расти под небом светлым,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 и высок,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Родина бессмертный,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Хлебный колосок.</a:t>
            </a:r>
          </a:p>
        </p:txBody>
      </p:sp>
      <p:pic>
        <p:nvPicPr>
          <p:cNvPr id="4098" name="Picture 2" descr="https://sun9-66.userapi.com/impg/cb3Y5hzf5HOTx1U6fLMUHiOSkwkocBAQ3zR9UA/neQDdua7Cik.jpg?size=1280x960&amp;quality=95&amp;sign=f5abcd0a3ffc9b7481e4d13ac77a81d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531" y="2420888"/>
            <a:ext cx="422446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23528" y="1556792"/>
            <a:ext cx="3960440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такие слова: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"Он всему голова"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Хрустящей корочкой одет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Мягкий черный, белый..(.Хлеб.)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4932040" y="1340768"/>
            <a:ext cx="3960440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 и быстро: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пышный и душистый,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и черный, он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белый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бывает подгорелый.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(Хлеб)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483768" y="4077072"/>
            <a:ext cx="3960440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Круглобок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он,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меру крут, посолен, -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Пахнет солнечным теплом,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Пахнет знойным полем.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(Хлеб)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43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СТОЛ, И СТОЛ – ПРЕСТОЛ.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ХЛЕБА НИ КУСКА, И СТОЛ – ДОСКА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 НАШ НАСУЩНЫЙ: ХОТЬ ЧЕРНЫЙ, ДА ВКУСНЫЙ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 НОГАМИ ТОПТАТЬ – НАРОДУ ГОЛОДАТЬ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ХЛЕБОМ ЛЮДИ НЕ ШУТЯТ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УМА ПРОКОЛОТИШЬСЯ, А БЕЗ ХЛЕБА НЕ ПРОЖИВЕШЬ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ХЛЕБА ВСЁ ПРИЕСТСЯ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ХЛЕБА И МЕДОМ СЫТ НЕ БУДЕШЬ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ХЛЕБА И У ВОДЫ ЖИТЬ ХУДО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ХЛЕБА КУСКА ВЕЗДЕ ТОСКА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БЛЮДИ ХЛЕБ НА ОБЕД, А СЛОВО – НА ОТВЕТ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339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«Всемирный день хлеба»</vt:lpstr>
      <vt:lpstr>Слайд 2</vt:lpstr>
      <vt:lpstr>Слайд 3</vt:lpstr>
      <vt:lpstr>Слайд 4</vt:lpstr>
      <vt:lpstr>Слайд 5</vt:lpstr>
      <vt:lpstr>Слайд 6</vt:lpstr>
      <vt:lpstr>Слайд 7</vt:lpstr>
      <vt:lpstr>загадки</vt:lpstr>
      <vt:lpstr>Пословицы и поговорки</vt:lpstr>
      <vt:lpstr>Мы печем хлеб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«Всемирный день хлеба»</dc:title>
  <dc:creator>kalee</dc:creator>
  <cp:lastModifiedBy>kalee</cp:lastModifiedBy>
  <cp:revision>7</cp:revision>
  <dcterms:created xsi:type="dcterms:W3CDTF">2022-10-23T11:18:38Z</dcterms:created>
  <dcterms:modified xsi:type="dcterms:W3CDTF">2022-10-23T12:12:09Z</dcterms:modified>
</cp:coreProperties>
</file>