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4171F-E36D-402F-AC8C-08E32A8855CB}" type="datetimeFigureOut">
              <a:rPr lang="ru-RU" smtClean="0"/>
              <a:t>16.01.2022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7A09F10-4A0A-4AA6-83F7-D7AACADA7B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4171F-E36D-402F-AC8C-08E32A8855CB}" type="datetimeFigureOut">
              <a:rPr lang="ru-RU" smtClean="0"/>
              <a:t>16.01.2022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09F10-4A0A-4AA6-83F7-D7AACADA7B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4171F-E36D-402F-AC8C-08E32A8855CB}" type="datetimeFigureOut">
              <a:rPr lang="ru-RU" smtClean="0"/>
              <a:t>16.01.2022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09F10-4A0A-4AA6-83F7-D7AACADA7B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4171F-E36D-402F-AC8C-08E32A8855CB}" type="datetimeFigureOut">
              <a:rPr lang="ru-RU" smtClean="0"/>
              <a:t>16.01.2022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7A09F10-4A0A-4AA6-83F7-D7AACADA7B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4171F-E36D-402F-AC8C-08E32A8855CB}" type="datetimeFigureOut">
              <a:rPr lang="ru-RU" smtClean="0"/>
              <a:t>16.01.2022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09F10-4A0A-4AA6-83F7-D7AACADA7B1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4171F-E36D-402F-AC8C-08E32A8855CB}" type="datetimeFigureOut">
              <a:rPr lang="ru-RU" smtClean="0"/>
              <a:t>16.01.2022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09F10-4A0A-4AA6-83F7-D7AACADA7B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4171F-E36D-402F-AC8C-08E32A8855CB}" type="datetimeFigureOut">
              <a:rPr lang="ru-RU" smtClean="0"/>
              <a:t>16.01.2022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47A09F10-4A0A-4AA6-83F7-D7AACADA7B12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4171F-E36D-402F-AC8C-08E32A8855CB}" type="datetimeFigureOut">
              <a:rPr lang="ru-RU" smtClean="0"/>
              <a:t>16.01.2022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09F10-4A0A-4AA6-83F7-D7AACADA7B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4171F-E36D-402F-AC8C-08E32A8855CB}" type="datetimeFigureOut">
              <a:rPr lang="ru-RU" smtClean="0"/>
              <a:t>16.01.2022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09F10-4A0A-4AA6-83F7-D7AACADA7B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4171F-E36D-402F-AC8C-08E32A8855CB}" type="datetimeFigureOut">
              <a:rPr lang="ru-RU" smtClean="0"/>
              <a:t>16.01.2022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09F10-4A0A-4AA6-83F7-D7AACADA7B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4171F-E36D-402F-AC8C-08E32A8855CB}" type="datetimeFigureOut">
              <a:rPr lang="ru-RU" smtClean="0"/>
              <a:t>16.01.2022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09F10-4A0A-4AA6-83F7-D7AACADA7B12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ED4171F-E36D-402F-AC8C-08E32A8855CB}" type="datetimeFigureOut">
              <a:rPr lang="ru-RU" smtClean="0"/>
              <a:t>16.01.2022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7A09F10-4A0A-4AA6-83F7-D7AACADA7B12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7788700" cy="1224136"/>
          </a:xfrm>
        </p:spPr>
        <p:txBody>
          <a:bodyPr/>
          <a:lstStyle/>
          <a:p>
            <a:pPr algn="ctr"/>
            <a:r>
              <a:rPr lang="ru-RU" dirty="0" smtClean="0"/>
              <a:t>Всемирный день «спасибо»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54442" y="5373216"/>
            <a:ext cx="5538038" cy="1224136"/>
          </a:xfrm>
        </p:spPr>
        <p:txBody>
          <a:bodyPr>
            <a:normAutofit fontScale="92500" lnSpcReduction="10000"/>
          </a:bodyPr>
          <a:lstStyle/>
          <a:p>
            <a:pPr algn="r"/>
            <a:r>
              <a:rPr lang="ru-RU" dirty="0" smtClean="0"/>
              <a:t>Воспитатель: </a:t>
            </a:r>
            <a:r>
              <a:rPr lang="ru-RU" dirty="0" err="1" smtClean="0"/>
              <a:t>Калеева</a:t>
            </a:r>
            <a:r>
              <a:rPr lang="ru-RU" dirty="0" smtClean="0"/>
              <a:t> Л.А</a:t>
            </a:r>
          </a:p>
          <a:p>
            <a:pPr algn="r"/>
            <a:r>
              <a:rPr lang="ru-RU" dirty="0" smtClean="0"/>
              <a:t>МАДОУ д.с. № 62</a:t>
            </a:r>
          </a:p>
          <a:p>
            <a:pPr algn="r"/>
            <a:r>
              <a:rPr lang="ru-RU" dirty="0" smtClean="0"/>
              <a:t>Группа «</a:t>
            </a:r>
            <a:r>
              <a:rPr lang="ru-RU" dirty="0" err="1" smtClean="0"/>
              <a:t>Лесовичок</a:t>
            </a:r>
            <a:r>
              <a:rPr lang="ru-RU" dirty="0" smtClean="0"/>
              <a:t>»</a:t>
            </a:r>
          </a:p>
        </p:txBody>
      </p:sp>
      <p:pic>
        <p:nvPicPr>
          <p:cNvPr id="13314" name="Picture 2" descr="https://kultura-novoal.stv.muzkult.ru/media/2020/10/30/1241738642/unnam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340768"/>
            <a:ext cx="5013176" cy="3600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Вертикальный свиток 4"/>
          <p:cNvSpPr/>
          <p:nvPr/>
        </p:nvSpPr>
        <p:spPr>
          <a:xfrm>
            <a:off x="395536" y="620688"/>
            <a:ext cx="8424936" cy="5904656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</a:rPr>
              <a:t>Если кто-то тебе помог,</a:t>
            </a:r>
          </a:p>
          <a:p>
            <a:pPr algn="ctr"/>
            <a:r>
              <a:rPr lang="ru-RU" sz="2400" dirty="0">
                <a:solidFill>
                  <a:schemeClr val="tx1"/>
                </a:solidFill>
              </a:rPr>
              <a:t>Дело доброе сделать смог, </a:t>
            </a:r>
          </a:p>
          <a:p>
            <a:pPr algn="ctr"/>
            <a:r>
              <a:rPr lang="ru-RU" sz="2400" dirty="0">
                <a:solidFill>
                  <a:schemeClr val="tx1"/>
                </a:solidFill>
              </a:rPr>
              <a:t>Ты его поблагодари,</a:t>
            </a:r>
          </a:p>
          <a:p>
            <a:pPr algn="ctr"/>
            <a:r>
              <a:rPr lang="ru-RU" sz="2400" dirty="0">
                <a:solidFill>
                  <a:schemeClr val="tx1"/>
                </a:solidFill>
              </a:rPr>
              <a:t>Добрым словом его одари.</a:t>
            </a:r>
          </a:p>
          <a:p>
            <a:pPr algn="ctr"/>
            <a:r>
              <a:rPr lang="ru-RU" sz="2400" dirty="0">
                <a:solidFill>
                  <a:schemeClr val="tx1"/>
                </a:solidFill>
              </a:rPr>
              <a:t> </a:t>
            </a:r>
          </a:p>
          <a:p>
            <a:pPr algn="ctr"/>
            <a:r>
              <a:rPr lang="ru-RU" sz="2400" dirty="0">
                <a:solidFill>
                  <a:schemeClr val="tx1"/>
                </a:solidFill>
              </a:rPr>
              <a:t>Предки ведь друг друга благодарили тоже, </a:t>
            </a:r>
          </a:p>
          <a:p>
            <a:pPr algn="ctr"/>
            <a:r>
              <a:rPr lang="ru-RU" sz="2400" dirty="0">
                <a:solidFill>
                  <a:schemeClr val="tx1"/>
                </a:solidFill>
              </a:rPr>
              <a:t>За добро желали благодати Божьей</a:t>
            </a:r>
          </a:p>
          <a:p>
            <a:pPr algn="ctr"/>
            <a:r>
              <a:rPr lang="ru-RU" sz="2400" dirty="0">
                <a:solidFill>
                  <a:schemeClr val="tx1"/>
                </a:solidFill>
              </a:rPr>
              <a:t>Говорили от души: "Спаси тебя Бог",</a:t>
            </a:r>
          </a:p>
          <a:p>
            <a:pPr algn="ctr"/>
            <a:r>
              <a:rPr lang="ru-RU" sz="2400" dirty="0">
                <a:solidFill>
                  <a:schemeClr val="tx1"/>
                </a:solidFill>
              </a:rPr>
              <a:t>Так явилось на Руси слово «СПАСИБО».</a:t>
            </a:r>
          </a:p>
          <a:p>
            <a:pPr algn="ctr"/>
            <a:r>
              <a:rPr lang="ru-RU" sz="2400" dirty="0">
                <a:solidFill>
                  <a:schemeClr val="tx1"/>
                </a:solidFill>
              </a:rPr>
              <a:t> </a:t>
            </a:r>
          </a:p>
          <a:p>
            <a:pPr algn="ctr"/>
            <a:r>
              <a:rPr lang="ru-RU" sz="2400" dirty="0">
                <a:solidFill>
                  <a:schemeClr val="tx1"/>
                </a:solidFill>
              </a:rPr>
              <a:t>Ты за помощь тоже всегда благодари,</a:t>
            </a:r>
          </a:p>
          <a:p>
            <a:pPr algn="ctr"/>
            <a:r>
              <a:rPr lang="ru-RU" sz="2400" dirty="0">
                <a:solidFill>
                  <a:schemeClr val="tx1"/>
                </a:solidFill>
              </a:rPr>
              <a:t>Добрым словом людям благо подари.</a:t>
            </a:r>
            <a:br>
              <a:rPr lang="ru-RU" sz="2400" dirty="0">
                <a:solidFill>
                  <a:schemeClr val="tx1"/>
                </a:solidFill>
              </a:rPr>
            </a:br>
            <a:endParaRPr lang="ru-RU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60648"/>
            <a:ext cx="8686800" cy="864096"/>
          </a:xfrm>
        </p:spPr>
        <p:txBody>
          <a:bodyPr/>
          <a:lstStyle/>
          <a:p>
            <a:pPr algn="ctr"/>
            <a:r>
              <a:rPr lang="ru-RU" dirty="0" smtClean="0"/>
              <a:t>Пословицы и поговорки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971182"/>
          </a:xfrm>
        </p:spPr>
        <p:txBody>
          <a:bodyPr>
            <a:normAutofit/>
          </a:bodyPr>
          <a:lstStyle/>
          <a:p>
            <a:pPr fontAlgn="base"/>
            <a:r>
              <a:rPr lang="ru-RU" dirty="0" smtClean="0"/>
              <a:t>Спасибо в карман не положишь.</a:t>
            </a:r>
          </a:p>
          <a:p>
            <a:pPr fontAlgn="base"/>
            <a:r>
              <a:rPr lang="ru-RU" dirty="0" smtClean="0"/>
              <a:t>Своего </a:t>
            </a:r>
            <a:r>
              <a:rPr lang="ru-RU" dirty="0" smtClean="0"/>
              <a:t>спасибо </a:t>
            </a:r>
            <a:r>
              <a:rPr lang="ru-RU" dirty="0" smtClean="0"/>
              <a:t>не жалей, а чужого не жди.</a:t>
            </a:r>
          </a:p>
          <a:p>
            <a:pPr fontAlgn="base"/>
            <a:r>
              <a:rPr lang="ru-RU" dirty="0" smtClean="0"/>
              <a:t>Из </a:t>
            </a:r>
            <a:r>
              <a:rPr lang="ru-RU" dirty="0" smtClean="0"/>
              <a:t>спасибо </a:t>
            </a:r>
            <a:r>
              <a:rPr lang="ru-RU" dirty="0" smtClean="0"/>
              <a:t>шубы не сошьешь.</a:t>
            </a:r>
          </a:p>
          <a:p>
            <a:pPr fontAlgn="base"/>
            <a:r>
              <a:rPr lang="ru-RU" dirty="0" smtClean="0"/>
              <a:t>Из спасибо шапки не сошьёшь.</a:t>
            </a:r>
          </a:p>
          <a:p>
            <a:pPr fontAlgn="base"/>
            <a:r>
              <a:rPr lang="ru-RU" dirty="0" smtClean="0"/>
              <a:t>Спасибо не кормит, не греет.</a:t>
            </a:r>
          </a:p>
          <a:p>
            <a:pPr fontAlgn="base"/>
            <a:r>
              <a:rPr lang="ru-RU" dirty="0" smtClean="0"/>
              <a:t>Спасибо на зуб не положишь.</a:t>
            </a:r>
          </a:p>
          <a:p>
            <a:pPr fontAlgn="base"/>
            <a:r>
              <a:rPr lang="ru-RU" dirty="0" smtClean="0"/>
              <a:t>Спасибо на хлеб не намажешь.</a:t>
            </a:r>
          </a:p>
          <a:p>
            <a:pPr fontAlgn="base"/>
            <a:r>
              <a:rPr lang="ru-RU" dirty="0" smtClean="0"/>
              <a:t>Спасибо домой не принесешь.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4" descr="https://ds04.infourok.ru/uploads/ex/0576/000e3645-67e9ae9d/img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260648"/>
            <a:ext cx="8568952" cy="2376264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Всемирный день "спасибо", который призван напомнить жителям планеты о ценности хороших манер, вежливости, умении благодарить окружающих за добрые поступки, учрежден по инициативе Юнеско и ООН. </a:t>
            </a:r>
            <a:endParaRPr lang="ru-RU" dirty="0"/>
          </a:p>
        </p:txBody>
      </p:sp>
      <p:pic>
        <p:nvPicPr>
          <p:cNvPr id="26626" name="Picture 2" descr="https://ds05.infourok.ru/uploads/ex/11b0/000f8e87-b2386c57/hello_html_m2711bda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703661"/>
            <a:ext cx="6268294" cy="41543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260648"/>
            <a:ext cx="8596064" cy="1296144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Впервые выражение "спасибо" зафиксировано в словаре-разговорнике, изданном в Париже в 1586 году. </a:t>
            </a:r>
            <a:endParaRPr lang="ru-RU" dirty="0"/>
          </a:p>
        </p:txBody>
      </p:sp>
      <p:pic>
        <p:nvPicPr>
          <p:cNvPr id="27650" name="Picture 2" descr="https://ds03.infourok.ru/uploads/ex/0e32/00041959-b99c7b50/hello_html_1193c97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8850" y="1562100"/>
            <a:ext cx="6915150" cy="5295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0"/>
            <a:ext cx="4392488" cy="652534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300" dirty="0" smtClean="0"/>
              <a:t>Международный день «спасибо» отмечается 11 января. Этот день можно назвать «самым воспитанным». Это светлый праздник, который не может причинить никому вреда, а приносит только пользу. К сожалению, в настоящее время не все знают о существовании дня «спасибо». Праздник этот создан именно для того чтобы люди научились использовать слова вежливости, после применяли их и в другие дни. Как здорово было бы, если бы мы никогда не забывали искренне говорить людям «спасибо» за их труд.</a:t>
            </a:r>
            <a:endParaRPr lang="ru-RU" sz="2300" dirty="0"/>
          </a:p>
        </p:txBody>
      </p:sp>
      <p:pic>
        <p:nvPicPr>
          <p:cNvPr id="28674" name="Picture 2" descr="https://i.pinimg.com/originals/2e/e0/a5/2ee0a59f78aacc0ac0a2be71dcd8af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93945" y="1052736"/>
            <a:ext cx="4350055" cy="42121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51920" y="188640"/>
            <a:ext cx="5139680" cy="633670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Самый "благодарный" день в году многие празднуют с большим размахом и с превеликим удовольствием. Во многих городах во Всемирный день "спасибо" проводятся ярмарки, устраиваются образовательные акции, конкурсы и множество других развлекательных мероприятий. </a:t>
            </a:r>
            <a:endParaRPr lang="ru-RU" dirty="0"/>
          </a:p>
        </p:txBody>
      </p:sp>
      <p:pic>
        <p:nvPicPr>
          <p:cNvPr id="29698" name="Picture 2" descr="http://dou30.vega-int.ru/wp-content/uploads/2019/02/1201d014c75276615d7ccbf12b99844f-1024x7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92896"/>
            <a:ext cx="4006743" cy="37212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88641"/>
            <a:ext cx="8686800" cy="324036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Само слово «спасибо» имеет очень давнюю историю. Оно возникло ещё 400 лет назад. Впервые такое слово благодарности появилось во французской речи в 1586 году и состояло из трёх слогов. В России это слово появилось через небольшой промежуток времени. Аввакум, который был священником Русской церкви, заменил известное всем «благодарствую» на словосочетание «спаси Бог». Но употребляться в простой речи оно стало не сразу, а только через длительный промежуток времени.</a:t>
            </a:r>
            <a:endParaRPr lang="ru-RU" dirty="0"/>
          </a:p>
        </p:txBody>
      </p:sp>
      <p:pic>
        <p:nvPicPr>
          <p:cNvPr id="30722" name="Picture 2" descr="https://st3.depositphotos.com/2747043/17186/v/950/depositphotos_171863292-stock-illustration-boys-and-girls-jump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645024"/>
            <a:ext cx="8028384" cy="32129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435280" cy="936104"/>
          </a:xfrm>
        </p:spPr>
        <p:txBody>
          <a:bodyPr/>
          <a:lstStyle/>
          <a:p>
            <a:pPr algn="ctr"/>
            <a:r>
              <a:rPr lang="ru-RU" dirty="0" smtClean="0"/>
              <a:t>загадки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23528" y="1196752"/>
            <a:ext cx="3528392" cy="21602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</a:rPr>
              <a:t>Если друг встречает друга, Жмут друзья друг другу руку, На приветствие в ответ Каждый говорит… (Привет)</a:t>
            </a:r>
            <a:r>
              <a:rPr lang="ru-RU" sz="2000" dirty="0" smtClean="0">
                <a:solidFill>
                  <a:schemeClr val="tx1"/>
                </a:solidFill>
              </a:rPr>
              <a:t/>
            </a:r>
            <a:br>
              <a:rPr lang="ru-RU" sz="2000" dirty="0" smtClean="0">
                <a:solidFill>
                  <a:schemeClr val="tx1"/>
                </a:solidFill>
              </a:rPr>
            </a:b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483768" y="3933056"/>
            <a:ext cx="4392488" cy="25922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</a:rPr>
              <a:t>Старшим людям не грубите И не </a:t>
            </a:r>
            <a:r>
              <a:rPr lang="ru-RU" sz="2400" dirty="0" err="1">
                <a:solidFill>
                  <a:schemeClr val="tx1"/>
                </a:solidFill>
              </a:rPr>
              <a:t>панибратствуйте</a:t>
            </a:r>
            <a:r>
              <a:rPr lang="ru-RU" sz="2400" dirty="0">
                <a:solidFill>
                  <a:schemeClr val="tx1"/>
                </a:solidFill>
              </a:rPr>
              <a:t>, Им при встрече говорите Не «привет», а… (Здравствуйте)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004048" y="1196752"/>
            <a:ext cx="3528392" cy="21602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</a:rPr>
              <a:t>Говорить друзьям не лень, Улыбаясь… (Добрый день)</a:t>
            </a:r>
            <a:r>
              <a:rPr lang="ru-RU" sz="2400" dirty="0" smtClean="0">
                <a:solidFill>
                  <a:schemeClr val="tx1"/>
                </a:solidFill>
              </a:rPr>
              <a:t/>
            </a:r>
            <a:br>
              <a:rPr lang="ru-RU" sz="2400" dirty="0" smtClean="0">
                <a:solidFill>
                  <a:schemeClr val="tx1"/>
                </a:solidFill>
              </a:rPr>
            </a:br>
            <a:endParaRPr lang="ru-RU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23528" y="476672"/>
            <a:ext cx="4032448" cy="26642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</a:rPr>
              <a:t>Трясогузка с бережка Уронила червяка, И за угощенье рыба Ей </a:t>
            </a:r>
            <a:r>
              <a:rPr lang="ru-RU" sz="2400" dirty="0" err="1">
                <a:solidFill>
                  <a:schemeClr val="tx1"/>
                </a:solidFill>
              </a:rPr>
              <a:t>пробулькала</a:t>
            </a:r>
            <a:r>
              <a:rPr lang="ru-RU" sz="2400" dirty="0">
                <a:solidFill>
                  <a:schemeClr val="tx1"/>
                </a:solidFill>
              </a:rPr>
              <a:t>: «…» (Спасибо!)</a:t>
            </a:r>
            <a:r>
              <a:rPr lang="ru-RU" sz="2400" dirty="0" smtClean="0">
                <a:solidFill>
                  <a:schemeClr val="tx1"/>
                </a:solidFill>
              </a:rPr>
              <a:t/>
            </a:r>
            <a:br>
              <a:rPr lang="ru-RU" sz="2400" dirty="0" smtClean="0">
                <a:solidFill>
                  <a:schemeClr val="tx1"/>
                </a:solidFill>
              </a:rPr>
            </a:b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716016" y="404664"/>
            <a:ext cx="4032448" cy="26642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</a:rPr>
              <a:t>До чего ж оно красиво Слово доброе… (Спасибо)</a:t>
            </a:r>
            <a:r>
              <a:rPr lang="ru-RU" sz="2400" dirty="0" smtClean="0">
                <a:solidFill>
                  <a:schemeClr val="tx1"/>
                </a:solidFill>
              </a:rPr>
              <a:t/>
            </a:r>
            <a:br>
              <a:rPr lang="ru-RU" sz="2400" dirty="0" smtClean="0">
                <a:solidFill>
                  <a:schemeClr val="tx1"/>
                </a:solidFill>
              </a:rPr>
            </a:b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860032" y="3861048"/>
            <a:ext cx="4032448" cy="26642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</a:rPr>
              <a:t>Маша знала слов немало, Но одно из них пропало, И оно-то как на грех, Говорится чаще всех. Это слово ходит следом За подарком, за обедом, Это слово говорят, Если вас благодарят. (Спасибо)</a:t>
            </a:r>
            <a:r>
              <a:rPr lang="ru-RU" sz="2000" dirty="0" smtClean="0">
                <a:solidFill>
                  <a:schemeClr val="tx1"/>
                </a:solidFill>
              </a:rPr>
              <a:t/>
            </a:r>
            <a:br>
              <a:rPr lang="ru-RU" sz="2000" dirty="0" smtClean="0">
                <a:solidFill>
                  <a:schemeClr val="tx1"/>
                </a:solidFill>
              </a:rPr>
            </a:b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39552" y="3933056"/>
            <a:ext cx="4032448" cy="26642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</a:rPr>
              <a:t>Растает даже ледяная глыба От слова теплого… (Спасибо)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60648"/>
            <a:ext cx="8686800" cy="936104"/>
          </a:xfrm>
        </p:spPr>
        <p:txBody>
          <a:bodyPr/>
          <a:lstStyle/>
          <a:p>
            <a:pPr algn="ctr"/>
            <a:r>
              <a:rPr lang="ru-RU" dirty="0" smtClean="0"/>
              <a:t>стихотворения</a:t>
            </a:r>
            <a:endParaRPr lang="ru-RU" dirty="0"/>
          </a:p>
        </p:txBody>
      </p:sp>
      <p:sp>
        <p:nvSpPr>
          <p:cNvPr id="4" name="Вертикальный свиток 3"/>
          <p:cNvSpPr/>
          <p:nvPr/>
        </p:nvSpPr>
        <p:spPr>
          <a:xfrm>
            <a:off x="0" y="1556792"/>
            <a:ext cx="4536504" cy="4680520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>
                <a:solidFill>
                  <a:schemeClr val="tx1"/>
                </a:solidFill>
              </a:rPr>
              <a:t>Слово «спасибо» нам с детства знакомо;</a:t>
            </a:r>
          </a:p>
          <a:p>
            <a:r>
              <a:rPr lang="ru-RU" sz="2400" dirty="0">
                <a:solidFill>
                  <a:schemeClr val="tx1"/>
                </a:solidFill>
              </a:rPr>
              <a:t>Несколько букв, ничего в них не ново -</a:t>
            </a:r>
          </a:p>
          <a:p>
            <a:r>
              <a:rPr lang="ru-RU" sz="2400" dirty="0">
                <a:solidFill>
                  <a:schemeClr val="tx1"/>
                </a:solidFill>
              </a:rPr>
              <a:t>Так рассуждают лишь те, кто не знает,</a:t>
            </a:r>
          </a:p>
          <a:p>
            <a:r>
              <a:rPr lang="ru-RU" sz="2400" dirty="0">
                <a:solidFill>
                  <a:schemeClr val="tx1"/>
                </a:solidFill>
              </a:rPr>
              <a:t>Что это «спасибо» - великое слово!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Вертикальный свиток 4"/>
          <p:cNvSpPr/>
          <p:nvPr/>
        </p:nvSpPr>
        <p:spPr>
          <a:xfrm>
            <a:off x="4355976" y="1484784"/>
            <a:ext cx="4536504" cy="4680520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</a:rPr>
              <a:t>«Приятного аппетита!» —</a:t>
            </a:r>
            <a:r>
              <a:rPr lang="ru-RU" sz="2400" dirty="0" smtClean="0">
                <a:solidFill>
                  <a:schemeClr val="tx1"/>
                </a:solidFill>
              </a:rPr>
              <a:t/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>
                <a:solidFill>
                  <a:schemeClr val="tx1"/>
                </a:solidFill>
              </a:rPr>
              <a:t>Блюдо первое налито.</a:t>
            </a:r>
            <a:r>
              <a:rPr lang="ru-RU" sz="2400" dirty="0" smtClean="0">
                <a:solidFill>
                  <a:schemeClr val="tx1"/>
                </a:solidFill>
              </a:rPr>
              <a:t/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>
                <a:solidFill>
                  <a:schemeClr val="tx1"/>
                </a:solidFill>
              </a:rPr>
              <a:t>Супчик скушали мы с вами,</a:t>
            </a:r>
            <a:r>
              <a:rPr lang="ru-RU" sz="2400" dirty="0" smtClean="0">
                <a:solidFill>
                  <a:schemeClr val="tx1"/>
                </a:solidFill>
              </a:rPr>
              <a:t/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>
                <a:solidFill>
                  <a:schemeClr val="tx1"/>
                </a:solidFill>
              </a:rPr>
              <a:t>Скажем все «Спасибо» маме.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35</TotalTime>
  <Words>518</Words>
  <Application>Microsoft Office PowerPoint</Application>
  <PresentationFormat>Экран (4:3)</PresentationFormat>
  <Paragraphs>44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Трек</vt:lpstr>
      <vt:lpstr>Всемирный день «спасибо»</vt:lpstr>
      <vt:lpstr>Слайд 2</vt:lpstr>
      <vt:lpstr>Слайд 3</vt:lpstr>
      <vt:lpstr>Слайд 4</vt:lpstr>
      <vt:lpstr>Слайд 5</vt:lpstr>
      <vt:lpstr>Слайд 6</vt:lpstr>
      <vt:lpstr>загадки</vt:lpstr>
      <vt:lpstr>Слайд 8</vt:lpstr>
      <vt:lpstr>стихотворения</vt:lpstr>
      <vt:lpstr>Слайд 10</vt:lpstr>
      <vt:lpstr>Пословицы и поговорки </vt:lpstr>
      <vt:lpstr>Слайд 12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Всемирный день «спасибо»</dc:title>
  <dc:creator>Элина Айнутдинова</dc:creator>
  <cp:lastModifiedBy>Элина Айнутдинова</cp:lastModifiedBy>
  <cp:revision>1</cp:revision>
  <dcterms:created xsi:type="dcterms:W3CDTF">2022-01-16T10:42:20Z</dcterms:created>
  <dcterms:modified xsi:type="dcterms:W3CDTF">2022-01-16T11:17:45Z</dcterms:modified>
</cp:coreProperties>
</file>