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1026" name="Picture 2" descr="C:\Users\956300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9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9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956300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956300\Desktop\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956300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956300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6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956300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956300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9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956300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4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956300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956300\Desktop\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956300\Desktop\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8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956300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8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956300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82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родителей  </dc:title>
  <dc:creator>956300</dc:creator>
  <cp:lastModifiedBy>ПК</cp:lastModifiedBy>
  <cp:revision>6</cp:revision>
  <dcterms:created xsi:type="dcterms:W3CDTF">2022-03-21T16:02:28Z</dcterms:created>
  <dcterms:modified xsi:type="dcterms:W3CDTF">2022-04-20T19:21:03Z</dcterms:modified>
</cp:coreProperties>
</file>