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1951D0-7C6F-4BA9-80AA-DFB719E3E73F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A13EC25-7A6B-4668-9DDD-45B0966FD50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 Великой Отечественной Войне расскажем вместе»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55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61206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Приближается 75-ти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летие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Великой Победы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Патриотическое чувство нужно воспитывать с раннего детства. Без помощи взрослых ребенок не может выделить из окружающей его жизни главное, расставить приоритеты, правильно настроить чувства. Поэтому не страшно, даже если ребенок немного поплачет, слушая рассказы о мальчике, погибшем на глазах у матери или о солдате, бросившемся с последней гранатой под фашистский танк. Такие эмоции не повредят нервную систему ребенка, они станут началом зарождающихся патриотических чувств.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6102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же найти слова, чтобы поведать дошкольнику о страданиях молодых ребят, ставших впоследствии героями? Как донести суть происходившего в те далекие годы грамотно и вызвать в маленькой душе чувство гордости, сострадания, почитания, патриотизма?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Расскажите об известных и значимых событиях войны. Задача родителей – не напугать ребенка, а просветить. Говоря о блокаде Ленинграда, не надо вдаваться в подробности, достаточно будет сказать, что фашисты блокировали подъезды к городу, чтобы туда нельзя было доставить еду, и жители города вынуждены были голодать.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4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638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Почитайте произведения о Великой отечественной Войне: Младшая группа: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Орлов Владимир «Брат мой в Армию идет».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«Сказка о громком барабане» изд-во «Детская литература», 1985 г.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Заучивание стихов об армии, мужестве, дружбе.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87227"/>
            <a:ext cx="1584176" cy="21828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67944" y="234888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Средняя группа: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Георгиевская С. «Галина мама»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Митяев Анатолий «Почему Армия родная»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«Таежный подарок».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Чтение стихотворений: «Мать- Земля» Я </a:t>
            </a:r>
            <a:r>
              <a:rPr lang="ru-RU" dirty="0" err="1">
                <a:solidFill>
                  <a:schemeClr val="bg1"/>
                </a:solidFill>
              </a:rPr>
              <a:t>Абидов</a:t>
            </a:r>
            <a:r>
              <a:rPr lang="ru-RU" dirty="0">
                <a:solidFill>
                  <a:schemeClr val="bg1"/>
                </a:solidFill>
              </a:rPr>
              <a:t>, «Навек запомни» М. Исаковский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Чтение стихотворений: «Братские могилы» В. Высоцкий, «Советский воин»,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Чтение рассказа «Отцовское поле» В. </a:t>
            </a:r>
            <a:r>
              <a:rPr lang="ru-RU" dirty="0" err="1">
                <a:solidFill>
                  <a:schemeClr val="bg1"/>
                </a:solidFill>
              </a:rPr>
              <a:t>Крупин</a:t>
            </a:r>
            <a:r>
              <a:rPr lang="ru-RU" dirty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Чтение стихотворений: «Победой кончилась война» Т. Трутнева,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Л. Кассиль "Твои защитники". Митяева А. «Дедушкин орден»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" y="2564903"/>
            <a:ext cx="2694045" cy="371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7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5"/>
            <a:ext cx="6912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дети становятся старше (5-7 лет, взрослые постоянно напоминают им о том, что они «уже не маленькие». Война не давала детям времени на взросление – они сразу становились взрослыми! Девчонки и мальчишки, оставшиеся сиротами, вынуждены были выживать в сложнейших условиях военного времени. Произведения, повествующие о судьбах детей, потерявших всех близких, не оставляют равнодушными никого из читателей: их невозможно читать без слез. Эти книги о войне для детей помогут подрастающему поколению научиться по-настоящему любить свою семью, ценить все то хорошее, что есть в их жизни. Дошкольникам старшего дошкольного возраста можно предложить следующие литературные произведения:</a:t>
            </a:r>
          </a:p>
        </p:txBody>
      </p:sp>
    </p:spTree>
    <p:extLst>
      <p:ext uri="{BB962C8B-B14F-4D97-AF65-F5344CB8AC3E}">
        <p14:creationId xmlns:p14="http://schemas.microsoft.com/office/powerpoint/2010/main" val="207869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4680520" cy="482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Старшая группа: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Ким Селихов, Юрий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Дерюгин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«На красной площади парад», 1980 г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Соболев Леонид «Батальон четверых»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Алексеев Сергей «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Орлович-воронович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 «Шинель» Е. Благинина, 1975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произведений С. П. Алексеев «Брестская крепость».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Длуголенский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«Что могут солдаты»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Высотской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«Мой брат уехал на границу»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рассказа А. Гайдара «Война и дети»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У.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Бражнина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«Шинель»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Черкашин «Кукла»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7552"/>
            <a:ext cx="303107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5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59766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Расскажите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 ваших воевавших предках, поведайте истории высочайшего героизма солдат на этой Священной 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войне.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есть возможность, познакомьте ребенка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ветеранами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Рассказы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очевидцев производят совсем другое впечатление.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Расскажите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 детях Великой Отечественной войны.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этом вам поможет книга Т. А. </a:t>
            </a:r>
            <a:r>
              <a:rPr lang="ru-RU" sz="2400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Шорыгиной</a:t>
            </a:r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«Беседы о детях ВОВ»</a:t>
            </a:r>
            <a:r>
              <a:rPr lang="ru-RU" sz="24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99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648072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ВОЕННЫЕ ПРОФЕССИИ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Знакомя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малыша с событиями тех лет, можно также рассказать о военных профессиях. Военные занимаются важными для страны делами: управляют боевыми машинами, несут службу на границе, обучают молодых новобранцев военному ремеслу, чтобы в случае войны они могли встать на защиту Родины.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военным – так же почетно, как быть учителем, врачом, пожарным, полицейским. К военным специальностям также относятся профессии врача, летчика, моряка, связиста, инженера, водителя.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военное время люди этих профессий выполняют важнейшие миссии. Женщины наравне с мужчинами идут на войну и проявляют храбрость, отвагу, самоотверженность.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Остальные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работают на заводах, в госпиталях, детских садах, школах. Женщины все так же остаются матерями и женами на войне, заботятся о своих и чужих детях, о раненых на войне солдатах, как о братьях.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7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5"/>
            <a:ext cx="5886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– ГЕРОИ ВОЙНЫ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Военные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 были тяжелым испытанием для всех. В один миг детям того времени пришлось повзрослеть. Закончилось их детство: игры в игрушки сменились тяжелым трудом и заботой о тех, кто слабее и беспомощнее.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Война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тема взрослая, но она унесла много детских жизней. Дети совершали поистине героические поступки. Их объединяла искренняя ненависть к фашизму и готовность пожертвовать жизнью, чтобы помочь Советской армии уничтожить оккупантов. Многие не увидели Великую Победу.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Можно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рассказать про таких детей-героев как : Зина Портнова, Володя Дубинин, Марат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Казей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Надя Богданова. Все эти дети внесли немалый вклад в победу над фашистами.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6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368</TotalTime>
  <Words>781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«О Великой Отечественной Войне расскажем вместе»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ПК</cp:lastModifiedBy>
  <cp:revision>5</cp:revision>
  <dcterms:created xsi:type="dcterms:W3CDTF">2020-04-28T13:45:18Z</dcterms:created>
  <dcterms:modified xsi:type="dcterms:W3CDTF">2020-05-02T13:20:59Z</dcterms:modified>
</cp:coreProperties>
</file>