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9743D3-E63B-499B-AE03-7B447D4A31F6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A24F17-8EA8-4127-A9C4-A6187FE0274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9743D3-E63B-499B-AE03-7B447D4A31F6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A24F17-8EA8-4127-A9C4-A6187FE027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9743D3-E63B-499B-AE03-7B447D4A31F6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A24F17-8EA8-4127-A9C4-A6187FE027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9743D3-E63B-499B-AE03-7B447D4A31F6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A24F17-8EA8-4127-A9C4-A6187FE027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9743D3-E63B-499B-AE03-7B447D4A31F6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A24F17-8EA8-4127-A9C4-A6187FE0274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9743D3-E63B-499B-AE03-7B447D4A31F6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A24F17-8EA8-4127-A9C4-A6187FE027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9743D3-E63B-499B-AE03-7B447D4A31F6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A24F17-8EA8-4127-A9C4-A6187FE027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9743D3-E63B-499B-AE03-7B447D4A31F6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A24F17-8EA8-4127-A9C4-A6187FE027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9743D3-E63B-499B-AE03-7B447D4A31F6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A24F17-8EA8-4127-A9C4-A6187FE0274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9743D3-E63B-499B-AE03-7B447D4A31F6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A24F17-8EA8-4127-A9C4-A6187FE027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9743D3-E63B-499B-AE03-7B447D4A31F6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A24F17-8EA8-4127-A9C4-A6187FE0274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29743D3-E63B-499B-AE03-7B447D4A31F6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EA24F17-8EA8-4127-A9C4-A6187FE0274E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5661248"/>
            <a:ext cx="7406640" cy="1008112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/>
              <a:t>Воспитатель: </a:t>
            </a:r>
            <a:r>
              <a:rPr lang="ru-RU" dirty="0" err="1" smtClean="0"/>
              <a:t>Калеева</a:t>
            </a:r>
            <a:r>
              <a:rPr lang="ru-RU" dirty="0" smtClean="0"/>
              <a:t> Л.А</a:t>
            </a:r>
          </a:p>
          <a:p>
            <a:pPr algn="r"/>
            <a:r>
              <a:rPr lang="ru-RU" dirty="0" smtClean="0"/>
              <a:t>МАДОУ № 62 к.2</a:t>
            </a:r>
          </a:p>
          <a:p>
            <a:pPr algn="r"/>
            <a:r>
              <a:rPr lang="ru-RU" dirty="0" smtClean="0"/>
              <a:t>Группа: «</a:t>
            </a:r>
            <a:r>
              <a:rPr lang="ru-RU" dirty="0" err="1" smtClean="0"/>
              <a:t>Лесовичок</a:t>
            </a:r>
            <a:r>
              <a:rPr lang="ru-RU" dirty="0" smtClean="0"/>
              <a:t>»</a:t>
            </a:r>
          </a:p>
          <a:p>
            <a:endParaRPr lang="ru-RU" dirty="0"/>
          </a:p>
        </p:txBody>
      </p:sp>
      <p:pic>
        <p:nvPicPr>
          <p:cNvPr id="13314" name="Picture 2" descr="https://stupinoadm.ru/export/sites/stupinoadm/novosti/.galleries/novosti/pozdravlenie-8-marta.jpg_864957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76672"/>
            <a:ext cx="7156767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sun9-67.userapi.com/impf/L5-7CCsXMQnJfdWNALsuqe9f9WcdQP22pJRCNg/PmH5P7FQ-Xs.jpg?size=587x324&amp;quality=96&amp;sign=86e3abecb1b8f4cda81bff2645f12845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0"/>
            <a:ext cx="6192688" cy="3086101"/>
          </a:xfrm>
          <a:prstGeom prst="rect">
            <a:avLst/>
          </a:prstGeom>
          <a:noFill/>
        </p:spPr>
      </p:pic>
      <p:pic>
        <p:nvPicPr>
          <p:cNvPr id="22532" name="Picture 4" descr="https://sun9-58.userapi.com/impf/-Q9aBD7r5AiaCwRo96wbnmtihkUhQPAlCJSb_A/1lJ4FrtiIDc.jpg?size=607x339&amp;quality=96&amp;sign=8dede426dbe6b5272a2d62662ef262bb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3" y="3501009"/>
            <a:ext cx="6444208" cy="3356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sun9-57.userapi.com/impf/4HLirtwgd3GAyoU68tVoQQm5Z3URG97rggijZA/jKJNg2tZcjw.jpg?size=610x337&amp;quality=96&amp;sign=51a54648abae9c85fea189ea3beed3a0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862572"/>
            <a:ext cx="3203848" cy="4464496"/>
          </a:xfrm>
          <a:prstGeom prst="rect">
            <a:avLst/>
          </a:prstGeom>
          <a:noFill/>
        </p:spPr>
      </p:pic>
      <p:pic>
        <p:nvPicPr>
          <p:cNvPr id="23556" name="Picture 4" descr="https://sun9-14.userapi.com/impf/Q0buuQpcvKFAmqIiag9eGrOWce84gYZoC9yQJQ/-Z4nt8KHAxk.jpg?size=608x1080&amp;quality=96&amp;sign=24dbc1c2ea743d7cda7e01d92e2e6ad4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0982" y="620688"/>
            <a:ext cx="3562573" cy="551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ds04.infourok.ru/uploads/ex/0043/00138842-1f91646c/img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/>
          <a:lstStyle/>
          <a:p>
            <a:pPr algn="ctr"/>
            <a:r>
              <a:rPr lang="ru-RU" dirty="0" smtClean="0"/>
              <a:t>История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20533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8 марта 1857 года в Нью-Йорке Работницы швейных и обувных фабрик вышли на демонстрацию с требованиями об улучшении своих условий работы и предоставлении им прав наравне с мужчинами. Праздник 8 марта возник, как день борьбы за права женщин.</a:t>
            </a:r>
            <a:endParaRPr lang="ru-RU" dirty="0"/>
          </a:p>
        </p:txBody>
      </p:sp>
      <p:pic>
        <p:nvPicPr>
          <p:cNvPr id="14338" name="Picture 2" descr="https://ds04.infourok.ru/uploads/ex/06be/00060db5-71f1f189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437112"/>
            <a:ext cx="4248472" cy="2173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548680"/>
            <a:ext cx="3960440" cy="569972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Активистка борьбы за права женщин Клара Цеткин выступила с предложением ежегодно отмечать Международный женский день 8 марта в память о первой женской демонстрации 1857 года</a:t>
            </a:r>
            <a:endParaRPr lang="ru-RU" dirty="0"/>
          </a:p>
        </p:txBody>
      </p:sp>
      <p:pic>
        <p:nvPicPr>
          <p:cNvPr id="15362" name="Picture 2" descr="https://im0-tub-ru.yandex.net/i?id=b551dd64cf02f05fb97c343ee901b42d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908720"/>
            <a:ext cx="3869761" cy="5239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88640"/>
            <a:ext cx="7498080" cy="23762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С 1918 г. в России Международный женский день 8 марта стал государственным праздником. С 1965 года этот день стал нерабочим.</a:t>
            </a:r>
            <a:endParaRPr lang="ru-RU" dirty="0"/>
          </a:p>
        </p:txBody>
      </p:sp>
      <p:pic>
        <p:nvPicPr>
          <p:cNvPr id="16386" name="Picture 2" descr="https://free-png.ru/wp-content/uploads/2021/03/23233-de54fb9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492896"/>
            <a:ext cx="6480720" cy="40799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4077072"/>
            <a:ext cx="7890080" cy="278092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Сейчас 8 Марта это праздник Весны, Любви, Красоты и внимания к женщинам.</a:t>
            </a:r>
          </a:p>
          <a:p>
            <a:r>
              <a:rPr lang="ru-RU" dirty="0" smtClean="0"/>
              <a:t>Международный женский день празднуют во многих странах мира. Среди них Белоруссия, Абхазия, Казахстан, Киргизия, Югославия, Китай, Италия и другие. В Узбекистане 8 марта носит название – День матери.</a:t>
            </a:r>
            <a:endParaRPr lang="ru-RU" dirty="0"/>
          </a:p>
        </p:txBody>
      </p:sp>
      <p:pic>
        <p:nvPicPr>
          <p:cNvPr id="17410" name="Picture 2" descr="C:\Users\aynut\Desktop\88888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0648"/>
            <a:ext cx="5604595" cy="3502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260648"/>
            <a:ext cx="7674056" cy="345638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8 марта поздравляют всю прекрасную половину Земли –мам, бабушек и маленьких девочек.</a:t>
            </a:r>
          </a:p>
          <a:p>
            <a:r>
              <a:rPr lang="ru-RU" dirty="0" smtClean="0"/>
              <a:t>В этот день женщинам принято дарить цветы. И поскольку женский день - весенний праздник, то традиционные цветы к 8 марта – это тюльпаны и мимозы.</a:t>
            </a:r>
          </a:p>
          <a:p>
            <a:endParaRPr lang="ru-RU" dirty="0"/>
          </a:p>
        </p:txBody>
      </p:sp>
      <p:pic>
        <p:nvPicPr>
          <p:cNvPr id="18434" name="Picture 2" descr="https://im0-tub-ru.yandex.net/i?id=93839c00d967ada71a38805fbf9913a0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740521"/>
            <a:ext cx="4609950" cy="3117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/>
          <a:lstStyle/>
          <a:p>
            <a:pPr algn="ctr"/>
            <a:r>
              <a:rPr lang="ru-RU" dirty="0" smtClean="0"/>
              <a:t>Стихотворения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75656" y="1268760"/>
            <a:ext cx="3384376" cy="3744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8 Марта — праздник мам!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Мы пожелаем счастья вам,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 так же бабушкам, сестренкам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 всем подружкам, всем девчонкам!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 на дворе уже весна,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Пусть счастье принесет она.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Пусть будут радость и цветы,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Пускай сбываются мечты</a:t>
            </a:r>
            <a:r>
              <a:rPr lang="ru-RU" dirty="0" smtClean="0"/>
              <a:t>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36096" y="2996952"/>
            <a:ext cx="3456384" cy="3384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Маму очень я люблю,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Ей во всем я помогу,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Пусть пока я небольшой,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Но люблю я всей душой!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Ей посуду я помою,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Чай с утра я заварю,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 Женским днем ее поздравлю,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От забот уберегу</a:t>
            </a:r>
            <a:r>
              <a:rPr lang="ru-RU" dirty="0" smtClean="0"/>
              <a:t>!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апля 4"/>
          <p:cNvSpPr/>
          <p:nvPr/>
        </p:nvSpPr>
        <p:spPr>
          <a:xfrm>
            <a:off x="971600" y="764704"/>
            <a:ext cx="4176464" cy="3312368"/>
          </a:xfrm>
          <a:prstGeom prst="teardrop">
            <a:avLst>
              <a:gd name="adj" fmla="val 991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Мамину улыбку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Очень я люблю,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Чтоб ее увидеть,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Ей стишок прочту: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Счастья и веселья,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Мира и тепла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В Женский день желаю,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Мама, для тебя</a:t>
            </a:r>
            <a:r>
              <a:rPr lang="ru-RU" dirty="0" smtClean="0">
                <a:solidFill>
                  <a:srgbClr val="C00000"/>
                </a:solidFill>
              </a:rPr>
              <a:t>!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Капля 5"/>
          <p:cNvSpPr/>
          <p:nvPr/>
        </p:nvSpPr>
        <p:spPr>
          <a:xfrm>
            <a:off x="4855931" y="2703058"/>
            <a:ext cx="3932130" cy="3923298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Дорогие наши мамы,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Наши бабушки и тети!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Мы желаем вам удачи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И в семье, и на работе.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Пусть прекрасные улыбки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Согревают нас всегда.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Будьте веселы, родные,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Не грустите никогда!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381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Вот и мы с ребятами провели весёлые игры и конкурсы в честь праздника – 8 марта!</a:t>
            </a:r>
            <a:endParaRPr lang="ru-RU" dirty="0"/>
          </a:p>
        </p:txBody>
      </p:sp>
      <p:pic>
        <p:nvPicPr>
          <p:cNvPr id="19458" name="Picture 2" descr="https://sun9-20.userapi.com/impf/zmelH2_KtRDHH0SrkUoApmUzrkEn_B0FS3pOAA/PT8Ta26o-mY.jpg?size=600x336&amp;quality=96&amp;sign=b72c8f2102482502295a35fe21881c57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88840"/>
            <a:ext cx="7128792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</TotalTime>
  <Words>235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Презентация PowerPoint</vt:lpstr>
      <vt:lpstr>История </vt:lpstr>
      <vt:lpstr>Презентация PowerPoint</vt:lpstr>
      <vt:lpstr>Презентация PowerPoint</vt:lpstr>
      <vt:lpstr>Презентация PowerPoint</vt:lpstr>
      <vt:lpstr>Презентация PowerPoint</vt:lpstr>
      <vt:lpstr>Стихотворения </vt:lpstr>
      <vt:lpstr>Презентация PowerPoint</vt:lpstr>
      <vt:lpstr>Вот и мы с ребятами провели весёлые игры и конкурсы в честь праздника – 8 марта!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Элина Айнутдинова</dc:creator>
  <cp:lastModifiedBy>ПК</cp:lastModifiedBy>
  <cp:revision>5</cp:revision>
  <dcterms:created xsi:type="dcterms:W3CDTF">2021-03-22T17:48:05Z</dcterms:created>
  <dcterms:modified xsi:type="dcterms:W3CDTF">2021-03-29T17:48:24Z</dcterms:modified>
</cp:coreProperties>
</file>