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CC2C-D24C-4254-BECF-24EEC54EF38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933F2D-20B2-4E58-8412-A7B49FB1E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CC2C-D24C-4254-BECF-24EEC54EF38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3F2D-20B2-4E58-8412-A7B49FB1E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CC2C-D24C-4254-BECF-24EEC54EF38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3F2D-20B2-4E58-8412-A7B49FB1E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CC2C-D24C-4254-BECF-24EEC54EF38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933F2D-20B2-4E58-8412-A7B49FB1E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CC2C-D24C-4254-BECF-24EEC54EF38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3F2D-20B2-4E58-8412-A7B49FB1E0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CC2C-D24C-4254-BECF-24EEC54EF38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3F2D-20B2-4E58-8412-A7B49FB1E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CC2C-D24C-4254-BECF-24EEC54EF38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8933F2D-20B2-4E58-8412-A7B49FB1E0B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CC2C-D24C-4254-BECF-24EEC54EF38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3F2D-20B2-4E58-8412-A7B49FB1E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CC2C-D24C-4254-BECF-24EEC54EF38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3F2D-20B2-4E58-8412-A7B49FB1E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CC2C-D24C-4254-BECF-24EEC54EF38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3F2D-20B2-4E58-8412-A7B49FB1E0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CC2C-D24C-4254-BECF-24EEC54EF38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3F2D-20B2-4E58-8412-A7B49FB1E0B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C0CC2C-D24C-4254-BECF-24EEC54EF381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933F2D-20B2-4E58-8412-A7B49FB1E0B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196753"/>
            <a:ext cx="8458200" cy="1584175"/>
          </a:xfrm>
        </p:spPr>
        <p:txBody>
          <a:bodyPr>
            <a:noAutofit/>
          </a:bodyPr>
          <a:lstStyle/>
          <a:p>
            <a:pPr algn="ctr"/>
            <a:r>
              <a:rPr lang="ru-RU" sz="5400" dirty="0"/>
              <a:t>День народного единства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5445224"/>
            <a:ext cx="4411216" cy="936104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/>
              <a:t>МАДОУ д.с. № 62</a:t>
            </a:r>
          </a:p>
          <a:p>
            <a:pPr algn="r"/>
            <a:r>
              <a:rPr lang="ru-RU" dirty="0"/>
              <a:t>Группа: «</a:t>
            </a:r>
            <a:r>
              <a:rPr lang="ru-RU" dirty="0" err="1"/>
              <a:t>Лесовичок</a:t>
            </a:r>
            <a:r>
              <a:rPr lang="ru-RU" dirty="0"/>
              <a:t>»</a:t>
            </a:r>
          </a:p>
          <a:p>
            <a:pPr algn="r"/>
            <a:r>
              <a:rPr lang="ru-RU" dirty="0"/>
              <a:t>Воспитатель: </a:t>
            </a:r>
            <a:r>
              <a:rPr lang="ru-RU" dirty="0" err="1"/>
              <a:t>Калеева</a:t>
            </a:r>
            <a:r>
              <a:rPr lang="ru-RU" dirty="0"/>
              <a:t> Л.А.</a:t>
            </a:r>
          </a:p>
        </p:txBody>
      </p:sp>
      <p:pic>
        <p:nvPicPr>
          <p:cNvPr id="4" name="Picture 6" descr="https://ukggo.ru/sites/default/files/news/img0.jpg">
            <a:extLst>
              <a:ext uri="{FF2B5EF4-FFF2-40B4-BE49-F238E27FC236}">
                <a16:creationId xmlns:a16="http://schemas.microsoft.com/office/drawing/2014/main" xmlns="" id="{1F580C9E-C4A5-4E45-A897-E93AA9899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212976"/>
            <a:ext cx="5832648" cy="3424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cf.ppt-online.org/files/slide/u/uTwRajn7Ob6Il83vyrQgJ5kXxh4MsL2HVGSFqi/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373216"/>
            <a:ext cx="8659688" cy="10801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День народного единства был установлен 4 ноября, в честь победы русского народа в 1612 году над поляками.</a:t>
            </a:r>
          </a:p>
        </p:txBody>
      </p:sp>
      <p:sp>
        <p:nvSpPr>
          <p:cNvPr id="7170" name="AutoShape 2" descr="https://sodosaaf.ru/wp-content/uploads/2018/11/denj_narodnogo_edinstv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sodosaaf.ru/wp-content/uploads/2018/11/denj_narodnogo_edinstv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s://ukggo.ru/sites/default/files/new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424824" cy="4176464"/>
          </a:xfrm>
          <a:prstGeom prst="rect">
            <a:avLst/>
          </a:prstGeom>
          <a:noFill/>
        </p:spPr>
      </p:pic>
      <p:pic>
        <p:nvPicPr>
          <p:cNvPr id="6" name="Picture 6" descr="https://ukggo.ru/sites/default/files/news/img0.jpg">
            <a:extLst>
              <a:ext uri="{FF2B5EF4-FFF2-40B4-BE49-F238E27FC236}">
                <a16:creationId xmlns:a16="http://schemas.microsoft.com/office/drawing/2014/main" xmlns="" id="{9E4BA60D-8943-482D-963F-A54D8740A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588" y="836712"/>
            <a:ext cx="7424824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229200"/>
            <a:ext cx="8686800" cy="10801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Никогда русское государство не было так близко к распаду, как в период Смутного времени, почти 400 лет назад.</a:t>
            </a:r>
          </a:p>
        </p:txBody>
      </p:sp>
      <p:pic>
        <p:nvPicPr>
          <p:cNvPr id="6146" name="Picture 2" descr="https://cyrillitsa.ru/wp-content/uploads/2022/02/2-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6537472" cy="4252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517232"/>
            <a:ext cx="8686800" cy="10081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Изменники бояре провозгласили главой русского государства польского королевича Владислава.</a:t>
            </a:r>
          </a:p>
        </p:txBody>
      </p:sp>
      <p:pic>
        <p:nvPicPr>
          <p:cNvPr id="5122" name="Picture 2" descr="https://histrf.ru/images/articles/03/T42uhGiEGSwDl3P5fMtH1bHNstYdebmdmYiwsY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72500" cy="5172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517232"/>
            <a:ext cx="8686800" cy="10081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Под Москвой была жесткая битва. 4 ноября поляки открыли ворота Кремля и сдались!</a:t>
            </a:r>
          </a:p>
        </p:txBody>
      </p:sp>
      <p:pic>
        <p:nvPicPr>
          <p:cNvPr id="4098" name="Picture 2" descr="https://avatars.dzeninfra.ru/get-zen_doc/3468648/pub_5f2937aee0ea0e790955b7c6_5f29380a3692662730d62637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488832" cy="4212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301208"/>
            <a:ext cx="8686800" cy="12241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Это был пример единения: представители разных сословий и разных религий объединились ради выживания России.</a:t>
            </a:r>
          </a:p>
        </p:txBody>
      </p:sp>
      <p:pic>
        <p:nvPicPr>
          <p:cNvPr id="3074" name="Picture 2" descr="https://kartinkin.net/uploads/posts/2021-07/1625809026_10-kartinkin-com-p-den-narodnogo-yedinstva-oboi-krasivi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791400" cy="3820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/>
          <a:lstStyle/>
          <a:p>
            <a:pPr algn="ctr"/>
            <a:r>
              <a:rPr lang="ru-RU" dirty="0"/>
              <a:t>стихотворение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339208" cy="489917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Добрый памятник поставлен</a:t>
            </a:r>
          </a:p>
          <a:p>
            <a:pPr>
              <a:buNone/>
            </a:pPr>
            <a:r>
              <a:rPr lang="ru-RU" dirty="0"/>
              <a:t>Двум героям всей страной</a:t>
            </a:r>
          </a:p>
          <a:p>
            <a:pPr>
              <a:buNone/>
            </a:pPr>
            <a:r>
              <a:rPr lang="ru-RU" dirty="0"/>
              <a:t>В знак того, что был избавлен</a:t>
            </a:r>
          </a:p>
          <a:p>
            <a:pPr>
              <a:buNone/>
            </a:pPr>
            <a:r>
              <a:rPr lang="ru-RU" dirty="0"/>
              <a:t>От бесчестья край родной.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Он отмечен годом, днем,</a:t>
            </a:r>
          </a:p>
          <a:p>
            <a:pPr>
              <a:buNone/>
            </a:pPr>
            <a:r>
              <a:rPr lang="ru-RU" dirty="0"/>
              <a:t>И начертано на нем:</a:t>
            </a:r>
          </a:p>
          <a:p>
            <a:pPr>
              <a:buNone/>
            </a:pPr>
            <a:r>
              <a:rPr lang="ru-RU" dirty="0"/>
              <a:t>«Гражданину Пожарскому</a:t>
            </a:r>
          </a:p>
          <a:p>
            <a:pPr>
              <a:buNone/>
            </a:pPr>
            <a:r>
              <a:rPr lang="ru-RU" dirty="0"/>
              <a:t>-Благородная Россия!»</a:t>
            </a:r>
          </a:p>
        </p:txBody>
      </p:sp>
      <p:pic>
        <p:nvPicPr>
          <p:cNvPr id="2050" name="Picture 2" descr="https://kartinki-life.ru/articles/2018/10/03/krasivye-otkrytki-kartinki-s-dnjom-narodnogo-edinstva-chast-1-aya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896" y="1340768"/>
            <a:ext cx="4365104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Наш день народного единства</a:t>
            </a:r>
          </a:p>
        </p:txBody>
      </p:sp>
      <p:pic>
        <p:nvPicPr>
          <p:cNvPr id="1026" name="Picture 2" descr="https://sun9-88.userapi.com/impg/t749RLvH8wVwj_QfZbYSmbkX8ecTaQ0vTapvBg/uhRtYWUFWZ4.jpg?size=1280x590&amp;quality=95&amp;sign=26acfac3a352032c2ae0421950d7d79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67" y="1196752"/>
            <a:ext cx="6442575" cy="2969625"/>
          </a:xfrm>
          <a:prstGeom prst="rect">
            <a:avLst/>
          </a:prstGeom>
          <a:noFill/>
        </p:spPr>
      </p:pic>
      <p:pic>
        <p:nvPicPr>
          <p:cNvPr id="1028" name="Picture 4" descr="https://sun9-60.userapi.com/impg/UJGxVF6humGlVvDgLCICx9XftIPB1LhNW4zBpA/hiPtiyHQhbE.jpg?size=1280x590&amp;quality=95&amp;sign=5efa6d2551c07935a1a73ef1c8f5e68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2139" y="3861048"/>
            <a:ext cx="6501861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un9-40.userapi.com/impg/fwcoiHpj5TVSTTVkwy9IR1huo9Z9V8IZAPsUPA/MDx5FvJGCcM.jpg?size=1280x590&amp;quality=95&amp;sign=03db3c532d6097158c6760342421aa1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4166"/>
            <a:ext cx="5806190" cy="290863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04864"/>
            <a:ext cx="3600399" cy="443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4424226"/>
            <a:ext cx="4068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«Дерево дружбы»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</TotalTime>
  <Words>145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День народного единства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стихотворение</vt:lpstr>
      <vt:lpstr>Наш день народного единства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народного единства</dc:title>
  <dc:creator>Элина Айнутдинова</dc:creator>
  <cp:lastModifiedBy>ПК</cp:lastModifiedBy>
  <cp:revision>3</cp:revision>
  <dcterms:created xsi:type="dcterms:W3CDTF">2022-11-22T16:50:41Z</dcterms:created>
  <dcterms:modified xsi:type="dcterms:W3CDTF">2022-11-28T16:46:43Z</dcterms:modified>
</cp:coreProperties>
</file>