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63" r:id="rId2"/>
    <p:sldId id="257" r:id="rId3"/>
    <p:sldId id="260" r:id="rId4"/>
    <p:sldId id="258" r:id="rId5"/>
    <p:sldId id="259" r:id="rId6"/>
    <p:sldId id="261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6" d="100"/>
          <a:sy n="46" d="100"/>
        </p:scale>
        <p:origin x="-874" y="-9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FBE3216-C77D-4116-9E47-042C3CFBCDB8}" type="datetimeFigureOut">
              <a:rPr lang="ru-RU" smtClean="0"/>
              <a:t>27.04.2021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26ED16C-E53D-466A-B15F-94770BC68490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518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E3216-C77D-4116-9E47-042C3CFBCDB8}" type="datetimeFigureOut">
              <a:rPr lang="ru-RU" smtClean="0"/>
              <a:t>27.04.2021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ED16C-E53D-466A-B15F-94770BC684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6707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E3216-C77D-4116-9E47-042C3CFBCDB8}" type="datetimeFigureOut">
              <a:rPr lang="ru-RU" smtClean="0"/>
              <a:t>27.04.2021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ED16C-E53D-466A-B15F-94770BC684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409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E3216-C77D-4116-9E47-042C3CFBCDB8}" type="datetimeFigureOut">
              <a:rPr lang="ru-RU" smtClean="0"/>
              <a:t>27.04.2021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ED16C-E53D-466A-B15F-94770BC684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6936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E3216-C77D-4116-9E47-042C3CFBCDB8}" type="datetimeFigureOut">
              <a:rPr lang="ru-RU" smtClean="0"/>
              <a:t>27.04.2021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ED16C-E53D-466A-B15F-94770BC68490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8353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E3216-C77D-4116-9E47-042C3CFBCDB8}" type="datetimeFigureOut">
              <a:rPr lang="ru-RU" smtClean="0"/>
              <a:t>27.04.2021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ED16C-E53D-466A-B15F-94770BC684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632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E3216-C77D-4116-9E47-042C3CFBCDB8}" type="datetimeFigureOut">
              <a:rPr lang="ru-RU" smtClean="0"/>
              <a:t>27.04.2021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ED16C-E53D-466A-B15F-94770BC684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9382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E3216-C77D-4116-9E47-042C3CFBCDB8}" type="datetimeFigureOut">
              <a:rPr lang="ru-RU" smtClean="0"/>
              <a:t>27.04.2021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ED16C-E53D-466A-B15F-94770BC684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2678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E3216-C77D-4116-9E47-042C3CFBCDB8}" type="datetimeFigureOut">
              <a:rPr lang="ru-RU" smtClean="0"/>
              <a:t>27.04.2021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ED16C-E53D-466A-B15F-94770BC684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633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E3216-C77D-4116-9E47-042C3CFBCDB8}" type="datetimeFigureOut">
              <a:rPr lang="ru-RU" smtClean="0"/>
              <a:t>27.04.2021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ED16C-E53D-466A-B15F-94770BC684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2138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E3216-C77D-4116-9E47-042C3CFBCDB8}" type="datetimeFigureOut">
              <a:rPr lang="ru-RU" smtClean="0"/>
              <a:t>27.04.2021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ED16C-E53D-466A-B15F-94770BC684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426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BFBE3216-C77D-4116-9E47-042C3CFBCDB8}" type="datetimeFigureOut">
              <a:rPr lang="ru-RU" smtClean="0"/>
              <a:t>27.04.2021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926ED16C-E53D-466A-B15F-94770BC684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7375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191589"/>
            <a:ext cx="9875520" cy="1356360"/>
          </a:xfrm>
        </p:spPr>
        <p:txBody>
          <a:bodyPr/>
          <a:lstStyle/>
          <a:p>
            <a:r>
              <a:rPr lang="ru-RU" dirty="0" smtClean="0"/>
              <a:t>22 апреля – всемирный день земли!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108" y="1249678"/>
            <a:ext cx="6792686" cy="50945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80345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10194" y="1002550"/>
            <a:ext cx="609600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i="0" dirty="0" smtClean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День Земли</a:t>
            </a:r>
            <a:r>
              <a:rPr lang="ru-RU" sz="2800" b="0" i="0" dirty="0" smtClean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- праздник чистой Воды, </a:t>
            </a:r>
            <a:r>
              <a:rPr lang="ru-RU" sz="2800" b="1" i="0" dirty="0" smtClean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Земли и Воздуха - всего</a:t>
            </a:r>
            <a:r>
              <a:rPr lang="ru-RU" sz="2800" b="0" i="0" dirty="0" smtClean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что необходимо для жизни. В этот </a:t>
            </a:r>
            <a:r>
              <a:rPr lang="ru-RU" sz="2800" b="1" i="0" dirty="0" smtClean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день</a:t>
            </a:r>
            <a:r>
              <a:rPr lang="ru-RU" sz="2800" b="0" i="0" dirty="0" smtClean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люди всего мира наводят порядок в своем большом доме – планете </a:t>
            </a:r>
            <a:r>
              <a:rPr lang="ru-RU" sz="2800" b="1" i="0" dirty="0" smtClean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Земля</a:t>
            </a:r>
            <a:r>
              <a:rPr lang="ru-RU" sz="2800" b="0" i="0" dirty="0" smtClean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очищают от мусора улицы, дома, парки, сажают новые деревья и кусты убираются на улицах, в огородах). Это праздник называют </a:t>
            </a:r>
            <a:r>
              <a:rPr lang="ru-RU" sz="2800" b="1" i="0" dirty="0" smtClean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День Матери- Земли</a:t>
            </a:r>
            <a:r>
              <a:rPr lang="ru-RU" sz="2800" b="0" i="0" dirty="0" smtClean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9529" y="753866"/>
            <a:ext cx="3673928" cy="489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6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9303" y="519894"/>
            <a:ext cx="5904411" cy="53932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95250" indent="457200" algn="just"/>
            <a:r>
              <a:rPr lang="ru-RU" sz="24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Этот праздник является крупнейшим экологическим событием во всём мире. Он призван объединять людей планеты в деле защиты окружающей среды.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95250" indent="457200" algn="just"/>
            <a:r>
              <a:rPr lang="ru-RU" sz="24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Родился праздник Земли в Америке. Здесь он считается государственным, к празднику готовятся все, начиная с президента, обращающегося к гражданам Америки с призывом сохранить Землю обитаемой.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95250" indent="457200" algn="just"/>
            <a:r>
              <a:rPr lang="ru-RU" sz="24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России этот день считается днем общественных организаций, которые акции, сажают деревья.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7347" y="653141"/>
            <a:ext cx="3732712" cy="4976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02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44732" y="683682"/>
            <a:ext cx="6096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0" i="0" dirty="0" smtClean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Мы увидели, насколько хрупкой и беззащитной может быть наша </a:t>
            </a:r>
            <a:r>
              <a:rPr lang="ru-RU" sz="2400" b="1" i="0" dirty="0" smtClean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Земля</a:t>
            </a:r>
            <a:r>
              <a:rPr lang="ru-RU" sz="2400" b="0" i="0" dirty="0" smtClean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И именно мы должны заботиться о ней, беречь и сохранять ее красоту.</a:t>
            </a:r>
          </a:p>
          <a:p>
            <a:r>
              <a:rPr lang="ru-RU" sz="2400" b="0" i="0" dirty="0" smtClean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 планете год от года</a:t>
            </a:r>
          </a:p>
          <a:p>
            <a:r>
              <a:rPr lang="ru-RU" sz="2400" b="0" i="0" dirty="0" smtClean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 вредит природе.</a:t>
            </a:r>
          </a:p>
          <a:p>
            <a:r>
              <a:rPr lang="ru-RU" sz="2400" b="0" i="0" dirty="0" smtClean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 не понял он, чудак,</a:t>
            </a:r>
          </a:p>
          <a:p>
            <a:r>
              <a:rPr lang="ru-RU" sz="2400" b="0" i="0" dirty="0" smtClean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Что природа – не пустяк!</a:t>
            </a:r>
          </a:p>
          <a:p>
            <a:r>
              <a:rPr lang="ru-RU" sz="2400" b="0" i="0" dirty="0" smtClean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Он привык всё покорять,</a:t>
            </a:r>
          </a:p>
          <a:p>
            <a:r>
              <a:rPr lang="ru-RU" sz="2400" b="0" i="0" u="sng" dirty="0" smtClean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Но не может он понять</a:t>
            </a:r>
            <a:r>
              <a:rPr lang="ru-RU" sz="2400" b="0" i="0" dirty="0" smtClean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2400" b="0" i="0" dirty="0" smtClean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Коль беречь её не будет,</a:t>
            </a:r>
          </a:p>
          <a:p>
            <a:r>
              <a:rPr lang="ru-RU" sz="2400" b="0" i="0" dirty="0" smtClean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Всё живое он погубит!</a:t>
            </a:r>
            <a:endParaRPr lang="ru-RU" sz="2400" b="0" i="0" dirty="0">
              <a:solidFill>
                <a:srgbClr val="11111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1450" y="766354"/>
            <a:ext cx="3491048" cy="465473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365" y="2706188"/>
            <a:ext cx="2362744" cy="315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600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3772" y="827540"/>
            <a:ext cx="6096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Россия - страна не только лесов, полей и рек, одновременно Россия богата разнообразными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энергоресурсами.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Поэтому важно продолжать развиваться, но и не оставлять без внимания нашу природу. Ведь человек, являясь её частью, несёт за неё ответственность.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9564" y="827540"/>
            <a:ext cx="3471455" cy="462860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4710" y="3505196"/>
            <a:ext cx="3314700" cy="2651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76341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932" y="448220"/>
            <a:ext cx="6096000" cy="5909310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 algn="just"/>
            <a:r>
              <a:rPr lang="ru-RU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Сейчас мы проверим, как вы знаете правила поведения в лесу. Для этого поиграем с вами в </a:t>
            </a:r>
            <a:r>
              <a:rPr lang="ru-RU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игру «Если я приду в лесок»</a:t>
            </a:r>
            <a:r>
              <a:rPr lang="ru-RU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Я буду называть вам свои действия, а вы скажите, правильные ли они. Если поступки будут хорошими, говорите "да", а если плохими  - "нет"!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indent="457200" algn="just"/>
            <a:r>
              <a:rPr lang="ru-RU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Если я приду в лесок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indent="457200" algn="just"/>
            <a:r>
              <a:rPr lang="ru-RU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 сорву ромашку?</a:t>
            </a:r>
            <a:r>
              <a:rPr lang="ru-RU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i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(Нет.)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indent="457200" algn="just"/>
            <a:r>
              <a:rPr lang="ru-RU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Если съем я пирожок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indent="457200" algn="just"/>
            <a:r>
              <a:rPr lang="ru-RU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 выброшу бумажку? </a:t>
            </a:r>
            <a:r>
              <a:rPr lang="ru-RU" b="1" i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(Нет.)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indent="457200" algn="just"/>
            <a:r>
              <a:rPr lang="ru-RU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Если хлебушка кусок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indent="457200" algn="just"/>
            <a:r>
              <a:rPr lang="ru-RU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 пеньке оставлю? </a:t>
            </a:r>
            <a:r>
              <a:rPr lang="ru-RU" b="1" i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(Да.)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indent="457200" algn="just"/>
            <a:r>
              <a:rPr lang="ru-RU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Если ветку подвяжу,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indent="457200" algn="just"/>
            <a:r>
              <a:rPr lang="ru-RU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Колышек подставлю? </a:t>
            </a:r>
            <a:r>
              <a:rPr lang="ru-RU" b="1" i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(Да.)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indent="457200" algn="just"/>
            <a:r>
              <a:rPr lang="ru-RU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Если разведу костер,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indent="457200" algn="just"/>
            <a:r>
              <a:rPr lang="ru-RU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 тушить не буду? </a:t>
            </a:r>
            <a:r>
              <a:rPr lang="ru-RU" b="1" i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(Нет.)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indent="457200" algn="just"/>
            <a:r>
              <a:rPr lang="ru-RU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Если сильно насорю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indent="457200" algn="just"/>
            <a:r>
              <a:rPr lang="ru-RU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 убрать забуду. </a:t>
            </a:r>
            <a:r>
              <a:rPr lang="ru-RU" b="1" i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(Нет.)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indent="457200" algn="just"/>
            <a:r>
              <a:rPr lang="ru-RU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Если мусор уберу,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indent="457200" algn="just"/>
            <a:r>
              <a:rPr lang="ru-RU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Банку закапаю? </a:t>
            </a:r>
            <a:r>
              <a:rPr lang="ru-RU" b="1" i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(Да.)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indent="457200" algn="just"/>
            <a:r>
              <a:rPr lang="ru-RU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 люблю свою природу,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indent="457200" algn="just"/>
            <a:r>
              <a:rPr lang="ru-RU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 ей помогаю! </a:t>
            </a:r>
            <a:r>
              <a:rPr lang="ru-RU" b="1" i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(Да.)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1850" y="705394"/>
            <a:ext cx="3935186" cy="5246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999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53737" y="992163"/>
            <a:ext cx="509451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0" i="0" dirty="0" smtClean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«Рыбам – воду, птицам – воздух, зверям – луг, степь, горы. Человеку – вся </a:t>
            </a:r>
            <a:r>
              <a:rPr lang="ru-RU" sz="2800" b="1" i="0" dirty="0" smtClean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Земля</a:t>
            </a:r>
            <a:r>
              <a:rPr lang="ru-RU" sz="2800" b="0" i="0" dirty="0" smtClean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!» Давайте помнить, что наша планета – наш общий дом, это </a:t>
            </a:r>
            <a:r>
              <a:rPr lang="ru-RU" sz="2800" b="1" i="0" dirty="0" smtClean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земля и твоя</a:t>
            </a:r>
            <a:r>
              <a:rPr lang="ru-RU" sz="2800" b="0" i="0" dirty="0" smtClean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и моя. Будьте добры друг к другу и не причиняйте зла ни природе, ни людям.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155" y="1236618"/>
            <a:ext cx="3361764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606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Базис">
  <a:themeElements>
    <a:clrScheme name="Базис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Базис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Базис</Template>
  <TotalTime>23</TotalTime>
  <Words>166</Words>
  <Application>Microsoft Office PowerPoint</Application>
  <PresentationFormat>Произвольный</PresentationFormat>
  <Paragraphs>33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Базис</vt:lpstr>
      <vt:lpstr>22 апреля – всемирный день земли!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</dc:creator>
  <cp:lastModifiedBy>ПК</cp:lastModifiedBy>
  <cp:revision>4</cp:revision>
  <dcterms:created xsi:type="dcterms:W3CDTF">2021-04-22T16:52:11Z</dcterms:created>
  <dcterms:modified xsi:type="dcterms:W3CDTF">2021-04-27T17:49:40Z</dcterms:modified>
</cp:coreProperties>
</file>