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-874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6BB-3FDF-4327-ABB9-F66FDE5D78A3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E4A9-703F-458D-B3E9-29685AD1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41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6BB-3FDF-4327-ABB9-F66FDE5D78A3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E4A9-703F-458D-B3E9-29685AD1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2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6BB-3FDF-4327-ABB9-F66FDE5D78A3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E4A9-703F-458D-B3E9-29685AD1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73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6BB-3FDF-4327-ABB9-F66FDE5D78A3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E4A9-703F-458D-B3E9-29685AD1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31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6BB-3FDF-4327-ABB9-F66FDE5D78A3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E4A9-703F-458D-B3E9-29685AD1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86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6BB-3FDF-4327-ABB9-F66FDE5D78A3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E4A9-703F-458D-B3E9-29685AD1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58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6BB-3FDF-4327-ABB9-F66FDE5D78A3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E4A9-703F-458D-B3E9-29685AD1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9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6BB-3FDF-4327-ABB9-F66FDE5D78A3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E4A9-703F-458D-B3E9-29685AD1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1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6BB-3FDF-4327-ABB9-F66FDE5D78A3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E4A9-703F-458D-B3E9-29685AD1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26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6BB-3FDF-4327-ABB9-F66FDE5D78A3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E4A9-703F-458D-B3E9-29685AD1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8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6BB-3FDF-4327-ABB9-F66FDE5D78A3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E4A9-703F-458D-B3E9-29685AD1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8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E56BB-3FDF-4327-ABB9-F66FDE5D78A3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9E4A9-703F-458D-B3E9-29685AD1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03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515652"/>
            <a:ext cx="13086034" cy="32105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vkkc.kst.muzkult.ru/media/2022/01/18/1307389148/18_yanvar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92369"/>
            <a:ext cx="12036425" cy="636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20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212d.ru/site_ds/files/85/document/50-43fba8cf-788c-4dfb-bdad-5b8a6a74130c.webp-20.webp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524000" y="1122363"/>
            <a:ext cx="9144000" cy="41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6" name="Picture 2" descr="https://img1.liveinternet.ru/images/attach/d/3/157/26/157026713_4878453_ysne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" y="-61546"/>
            <a:ext cx="12130454" cy="67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79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theslide.ru/img/thumbs/84cca4d3ede74b89a3061108b5dd4894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6525"/>
            <a:ext cx="12107008" cy="694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00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odarokmos.ru/wp-content/uploads/0/a/f/0afbfadd6bf10e6af2d6ad7ded26d66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12191999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991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1639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Лепим, лепим ком большой!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46" y="2875085"/>
            <a:ext cx="9144000" cy="391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2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3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37393"/>
            <a:ext cx="9144000" cy="59388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Итог: развлечение для детей 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040369"/>
            <a:ext cx="5951912" cy="29164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78" y="3241963"/>
            <a:ext cx="6422967" cy="32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21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</Words>
  <Application>Microsoft Office PowerPoint</Application>
  <PresentationFormat>Произвольный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Лепим, лепим ком большой! </vt:lpstr>
      <vt:lpstr>Презентация PowerPoint</vt:lpstr>
      <vt:lpstr>Итог: развлечение для детей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X-99</dc:creator>
  <cp:lastModifiedBy>ПК</cp:lastModifiedBy>
  <cp:revision>3</cp:revision>
  <dcterms:created xsi:type="dcterms:W3CDTF">2023-01-19T15:38:56Z</dcterms:created>
  <dcterms:modified xsi:type="dcterms:W3CDTF">2023-01-29T17:10:41Z</dcterms:modified>
</cp:coreProperties>
</file>