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93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A1C4-B60D-4F90-B018-5AED880AF19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94C-2D4A-4E4F-90CB-098B27053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08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A1C4-B60D-4F90-B018-5AED880AF19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94C-2D4A-4E4F-90CB-098B27053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8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A1C4-B60D-4F90-B018-5AED880AF19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94C-2D4A-4E4F-90CB-098B27053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69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A1C4-B60D-4F90-B018-5AED880AF19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94C-2D4A-4E4F-90CB-098B27053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7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A1C4-B60D-4F90-B018-5AED880AF19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94C-2D4A-4E4F-90CB-098B27053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59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A1C4-B60D-4F90-B018-5AED880AF19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94C-2D4A-4E4F-90CB-098B27053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42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A1C4-B60D-4F90-B018-5AED880AF19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94C-2D4A-4E4F-90CB-098B27053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A1C4-B60D-4F90-B018-5AED880AF19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94C-2D4A-4E4F-90CB-098B27053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5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A1C4-B60D-4F90-B018-5AED880AF19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94C-2D4A-4E4F-90CB-098B27053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4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A1C4-B60D-4F90-B018-5AED880AF19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94C-2D4A-4E4F-90CB-098B27053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63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A1C4-B60D-4F90-B018-5AED880AF19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94C-2D4A-4E4F-90CB-098B27053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51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A1C4-B60D-4F90-B018-5AED880AF19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6094C-2D4A-4E4F-90CB-098B27053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5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4018" y="491320"/>
            <a:ext cx="9116703" cy="3725838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93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Музыкальные инструменты своими руками</a:t>
            </a:r>
            <a:endParaRPr lang="ru-RU" sz="7200" b="1" dirty="0">
              <a:solidFill>
                <a:srgbClr val="C93B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1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5779" y="395784"/>
            <a:ext cx="9116703" cy="473577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музицирование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вид деятельности, в котором совершенствуется мышление, воображение ребенка, развивается инициативность, самостоятельность, моторика, обогащается его эмоциональная сфера.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Безусловно, в магазинах огромный выбор музыкальных инструментов, но поверьте, процесс изготовления не оставит равнодушным ни вас ни вашего ребенка.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Порой приобрести настоящие инструменты удается не всем, да и необходимости в этом нет, если ребенок не будет серьезно заниматься игрой на них.</a:t>
            </a:r>
            <a:endParaRPr lang="ru-RU" sz="2800" b="1" dirty="0">
              <a:solidFill>
                <a:srgbClr val="C93B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4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pic>
        <p:nvPicPr>
          <p:cNvPr id="15" name="Рисунок 1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775" r="3775"/>
          <a:stretch>
            <a:fillRect/>
          </a:stretch>
        </p:blipFill>
        <p:spPr>
          <a:xfrm>
            <a:off x="0" y="2978497"/>
            <a:ext cx="4913194" cy="387950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2063" y="436728"/>
            <a:ext cx="3932237" cy="240200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Барабан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понадобятся: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ведерко из-под майонеза или любая другая баночка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палочки сделаем из старых фломастеров, карандашей.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7172350" y="2374710"/>
            <a:ext cx="4796737" cy="4135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барабан из подручных материалов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изготовления:</a:t>
            </a:r>
          </a:p>
          <a:p>
            <a:pPr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промываем ведерко (баночку), сушим.</a:t>
            </a:r>
          </a:p>
          <a:p>
            <a:pPr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крышечку наклеиваем различный рисунок, фигурки.</a:t>
            </a:r>
          </a:p>
          <a:p>
            <a:pPr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Закрываем крышку.</a:t>
            </a:r>
          </a:p>
          <a:p>
            <a:pPr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Оформляем барабанные палочки, оклеиваем их разноцветными полосками бумаги.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 готов.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167" y="231585"/>
            <a:ext cx="3175426" cy="238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48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2063" y="436727"/>
            <a:ext cx="3932237" cy="2553543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29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Музыкальные варежки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sz="2900" b="1" dirty="0" smtClean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варежки и пришиваем пуговички разного диаметра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Варежки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Пуговицы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Фурнитура для украшения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7172350" y="2990270"/>
            <a:ext cx="4796737" cy="3519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изготовления: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 варежки, пуговицы.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ладошки пришиваем пуговицы.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Другую сторону (тыльную) украшаем по своему усмотрению (ленточками, бусинками,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пайетками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ударный инструмент готов!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117" y="236798"/>
            <a:ext cx="4000476" cy="53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0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76950" y="13053"/>
            <a:ext cx="5071265" cy="6291619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Маракасы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маракасы из новогодних шариков.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 же настоящие маракасы нам не сделать, для этого необходима пустая тыква и горох. А вот новогодние маракасы – нам по силам!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сделаем маракас из елочного шарика. Насыпаем в шарик крупу (горох, рис, гречку или манку), вставляем шпажку (палочки) и аккуратно заматываем цветной изолентой, обматываем мишурой. От выбора крупы зависит какой звук получится.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 вашей мастерской стало еще веселее, раскрасьте маракасы, наклейте аппликации и предложите ребенку каждому из них дать имя.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470740" y="1066820"/>
            <a:ext cx="4499791" cy="337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1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99075" y="2224586"/>
            <a:ext cx="5071265" cy="302980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Шумовые браслеты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«Звонкие браслеты» их очень легко и просто изготовить из простых резинок для волос.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Покупаем резинки волос, пришиваем к ним бубенцы или колокольчики (покупаем в любом рыболовном магазине).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791" y="299656"/>
            <a:ext cx="4863284" cy="364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1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3074" y="450375"/>
            <a:ext cx="9116703" cy="519979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инструменты для оркестра готовы, а если ребенку захочется спеть под ваш аккомпанемент, как же тогда обойтись без микрофона?</a:t>
            </a:r>
            <a:b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Предлагаем проявить инициативу и сделать вместе с ребенком самодельный микрофон. Если говорить (петь), держа его перед губами, то к звуку вашего голоса добавиться эхо.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 приступаем к процессу изготовления.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5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12723" y="299656"/>
            <a:ext cx="5071265" cy="600560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Микрофон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Нам понадобятся: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Консервная банка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Воздушный шарик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Скотч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Ход работы: Воздушный шарик плотно натягиваем на открытый верх банки, по всей окружности закрепить скотчем.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5844"/>
            <a:ext cx="5953297" cy="530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6596" y="286603"/>
            <a:ext cx="9116703" cy="559558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с удовольствием!</a:t>
            </a:r>
            <a:b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музыкальных инструментов – полезное и увлекательное занятие. Когда все инструменты будут готовы, включайте любимую музыку и играйте в оркестре, озвучивайте сказки, добавляя к выходу сказочного персонажа музыкальное сопровождение.</a:t>
            </a:r>
            <a:b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ребенку поиграть в такие игры как: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«На что похож звук?»,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 каком инструменте играю» и многие другие.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Творите музыку вместе!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Отличного творческого настроения Вам!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318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307</Words>
  <Application>Microsoft Office PowerPoint</Application>
  <PresentationFormat>Широкоэкранный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Times New Roman</vt:lpstr>
      <vt:lpstr>Тема Office</vt:lpstr>
      <vt:lpstr>Музыкальные инструменты своими руками</vt:lpstr>
      <vt:lpstr> Детское музицирование – активный вид деятельности, в котором совершенствуется мышление, воображение ребенка, развивается инициативность, самостоятельность, моторика, обогащается его эмоциональная сфера.   Безусловно, в магазинах огромный выбор музыкальных инструментов, но поверьте, процесс изготовления не оставит равнодушным ни вас ни вашего ребенка.   Порой приобрести настоящие инструменты удается не всем, да и необходимости в этом нет, если ребенок не будет серьезно заниматься игрой на них.</vt:lpstr>
      <vt:lpstr>Презентация PowerPoint</vt:lpstr>
      <vt:lpstr>Презентация PowerPoint</vt:lpstr>
      <vt:lpstr>Презентация PowerPoint</vt:lpstr>
      <vt:lpstr>Презентация PowerPoint</vt:lpstr>
      <vt:lpstr>Музыкальные инструменты для оркестра готовы, а если ребенку захочется спеть под ваш аккомпанемент, как же тогда обойтись без микрофона?   Предлагаем проявить инициативу и сделать вместе с ребенком самодельный микрофон. Если говорить (петь), держа его перед губами, то к звуку вашего голоса добавиться эхо.   Итак, приступаем к процессу изготовления. </vt:lpstr>
      <vt:lpstr>Презентация PowerPoint</vt:lpstr>
      <vt:lpstr>Играем с удовольствием!  Изготовление музыкальных инструментов – полезное и увлекательное занятие. Когда все инструменты будут готовы, включайте любимую музыку и играйте в оркестре, озвучивайте сказки, добавляя к выходу сказочного персонажа музыкальное сопровождение.  Предложите ребенку поиграть в такие игры как:  «На что похож звук?»,  «На каком инструменте играю» и многие другие.  Творите музыку вместе!  Отличного творческого настроения Вам!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Музыкальные инструменты своими руками</dc:title>
  <dc:creator>user</dc:creator>
  <cp:lastModifiedBy>user</cp:lastModifiedBy>
  <cp:revision>5</cp:revision>
  <dcterms:created xsi:type="dcterms:W3CDTF">2020-04-16T17:12:51Z</dcterms:created>
  <dcterms:modified xsi:type="dcterms:W3CDTF">2020-04-16T18:02:10Z</dcterms:modified>
</cp:coreProperties>
</file>