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65" r:id="rId3"/>
    <p:sldId id="266" r:id="rId4"/>
    <p:sldId id="267" r:id="rId5"/>
    <p:sldId id="268" r:id="rId6"/>
    <p:sldId id="269" r:id="rId7"/>
    <p:sldId id="270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2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32715E88-5E69-4431-A46B-D30EBA41DAD6}" type="datetimeFigureOut">
              <a:rPr lang="ru-RU" smtClean="0"/>
              <a:t>19.04.2020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79865F08-44D0-4A8C-BBC3-B83039CCCA5A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9351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15E88-5E69-4431-A46B-D30EBA41DAD6}" type="datetimeFigureOut">
              <a:rPr lang="ru-RU" smtClean="0"/>
              <a:t>19.04.2020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65F08-44D0-4A8C-BBC3-B83039CCCA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74868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15E88-5E69-4431-A46B-D30EBA41DAD6}" type="datetimeFigureOut">
              <a:rPr lang="ru-RU" smtClean="0"/>
              <a:t>19.04.2020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65F08-44D0-4A8C-BBC3-B83039CCCA5A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49563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15E88-5E69-4431-A46B-D30EBA41DAD6}" type="datetimeFigureOut">
              <a:rPr lang="ru-RU" smtClean="0"/>
              <a:t>19.04.2020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65F08-44D0-4A8C-BBC3-B83039CCCA5A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85516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15E88-5E69-4431-A46B-D30EBA41DAD6}" type="datetimeFigureOut">
              <a:rPr lang="ru-RU" smtClean="0"/>
              <a:t>19.04.2020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65F08-44D0-4A8C-BBC3-B83039CCCA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15969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15E88-5E69-4431-A46B-D30EBA41DAD6}" type="datetimeFigureOut">
              <a:rPr lang="ru-RU" smtClean="0"/>
              <a:t>19.04.2020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65F08-44D0-4A8C-BBC3-B83039CCCA5A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12666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15E88-5E69-4431-A46B-D30EBA41DAD6}" type="datetimeFigureOut">
              <a:rPr lang="ru-RU" smtClean="0"/>
              <a:t>19.04.2020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65F08-44D0-4A8C-BBC3-B83039CCCA5A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0629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15E88-5E69-4431-A46B-D30EBA41DAD6}" type="datetimeFigureOut">
              <a:rPr lang="ru-RU" smtClean="0"/>
              <a:t>19.04.2020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65F08-44D0-4A8C-BBC3-B83039CCCA5A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10686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15E88-5E69-4431-A46B-D30EBA41DAD6}" type="datetimeFigureOut">
              <a:rPr lang="ru-RU" smtClean="0"/>
              <a:t>19.04.2020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65F08-44D0-4A8C-BBC3-B83039CCCA5A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1453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15E88-5E69-4431-A46B-D30EBA41DAD6}" type="datetimeFigureOut">
              <a:rPr lang="ru-RU" smtClean="0"/>
              <a:t>19.04.2020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65F08-44D0-4A8C-BBC3-B83039CCCA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1548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15E88-5E69-4431-A46B-D30EBA41DAD6}" type="datetimeFigureOut">
              <a:rPr lang="ru-RU" smtClean="0"/>
              <a:t>19.04.2020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65F08-44D0-4A8C-BBC3-B83039CCCA5A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04536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15E88-5E69-4431-A46B-D30EBA41DAD6}" type="datetimeFigureOut">
              <a:rPr lang="ru-RU" smtClean="0"/>
              <a:t>19.04.2020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65F08-44D0-4A8C-BBC3-B83039CCCA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333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15E88-5E69-4431-A46B-D30EBA41DAD6}" type="datetimeFigureOut">
              <a:rPr lang="ru-RU" smtClean="0"/>
              <a:t>19.04.2020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65F08-44D0-4A8C-BBC3-B83039CCCA5A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7809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15E88-5E69-4431-A46B-D30EBA41DAD6}" type="datetimeFigureOut">
              <a:rPr lang="ru-RU" smtClean="0"/>
              <a:t>19.04.2020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65F08-44D0-4A8C-BBC3-B83039CCCA5A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9804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15E88-5E69-4431-A46B-D30EBA41DAD6}" type="datetimeFigureOut">
              <a:rPr lang="ru-RU" smtClean="0"/>
              <a:t>19.04.2020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65F08-44D0-4A8C-BBC3-B83039CCCA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6429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15E88-5E69-4431-A46B-D30EBA41DAD6}" type="datetimeFigureOut">
              <a:rPr lang="ru-RU" smtClean="0"/>
              <a:t>19.04.2020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65F08-44D0-4A8C-BBC3-B83039CCCA5A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0061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15E88-5E69-4431-A46B-D30EBA41DAD6}" type="datetimeFigureOut">
              <a:rPr lang="ru-RU" smtClean="0"/>
              <a:t>19.04.2020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65F08-44D0-4A8C-BBC3-B83039CCCA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4998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2715E88-5E69-4431-A46B-D30EBA41DAD6}" type="datetimeFigureOut">
              <a:rPr lang="ru-RU" smtClean="0"/>
              <a:t>19.04.2020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9865F08-44D0-4A8C-BBC3-B83039CCCA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927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Музыкальные инструменты</a:t>
            </a:r>
            <a:endParaRPr lang="ru-RU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9265" y="2557463"/>
            <a:ext cx="5913469" cy="3317875"/>
          </a:xfrm>
        </p:spPr>
      </p:pic>
    </p:spTree>
    <p:extLst>
      <p:ext uri="{BB962C8B-B14F-4D97-AF65-F5344CB8AC3E}">
        <p14:creationId xmlns:p14="http://schemas.microsoft.com/office/powerpoint/2010/main" val="38918578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668740"/>
            <a:ext cx="9144000" cy="5636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9856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627796"/>
            <a:ext cx="9144000" cy="5609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7821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573206"/>
            <a:ext cx="9144000" cy="5568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3404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573206"/>
            <a:ext cx="9144000" cy="5677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915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600500"/>
            <a:ext cx="9144000" cy="5636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188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573206"/>
            <a:ext cx="9144000" cy="5732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1850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573206"/>
            <a:ext cx="9144000" cy="5800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7506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668740"/>
            <a:ext cx="9144000" cy="5677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0164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518615"/>
            <a:ext cx="9144000" cy="5759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2442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627796"/>
            <a:ext cx="9144000" cy="5622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6529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86854"/>
            <a:ext cx="7620000" cy="5699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2823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9942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892" y="719920"/>
            <a:ext cx="7042245" cy="5281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5742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614148"/>
            <a:ext cx="9144000" cy="5745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61709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10</TotalTime>
  <Words>2</Words>
  <Application>Microsoft Office PowerPoint</Application>
  <PresentationFormat>Широкоэкранный</PresentationFormat>
  <Paragraphs>1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8" baseType="lpstr">
      <vt:lpstr>Arial</vt:lpstr>
      <vt:lpstr>Garamond</vt:lpstr>
      <vt:lpstr>Натуральные материалы</vt:lpstr>
      <vt:lpstr>Музыкальные инструменты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Музыкальные инструменты</dc:title>
  <dc:creator>user</dc:creator>
  <cp:lastModifiedBy>user</cp:lastModifiedBy>
  <cp:revision>2</cp:revision>
  <dcterms:created xsi:type="dcterms:W3CDTF">2020-04-19T16:10:31Z</dcterms:created>
  <dcterms:modified xsi:type="dcterms:W3CDTF">2020-04-19T16:27:39Z</dcterms:modified>
</cp:coreProperties>
</file>