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63" r:id="rId5"/>
    <p:sldId id="262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EF4B-E006-44F3-941A-AE95640700B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B1A9-3C66-4A47-B51C-6D7381104F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Downloads\2023-01-23_15-22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57194" y="714356"/>
            <a:ext cx="3714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Снеговик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86190"/>
            <a:ext cx="48577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Нос – морковка, уголь – глазки, Снеговик из детской сказки! Руки – ветки, рот – конфета, Пусть стоит теперь до лета!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1-23_15-13-39.png"/>
          <p:cNvPicPr>
            <a:picLocks noChangeAspect="1"/>
          </p:cNvPicPr>
          <p:nvPr/>
        </p:nvPicPr>
        <p:blipFill>
          <a:blip r:embed="rId2"/>
          <a:srcRect t="5208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3-01-23_16-07-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70" y="0"/>
            <a:ext cx="92869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14346" y="0"/>
            <a:ext cx="828677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 января Международный день снеговика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71691"/>
            <a:ext cx="892971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/>
              <a:t>Такая отличная идея пришла в голову коллекционера </a:t>
            </a:r>
            <a:r>
              <a:rPr lang="ru-RU" b="1" i="1" dirty="0" err="1" smtClean="0"/>
              <a:t>Корнелиуса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Грётца</a:t>
            </a:r>
            <a:r>
              <a:rPr lang="ru-RU" b="1" i="1" dirty="0" smtClean="0"/>
              <a:t> из</a:t>
            </a:r>
          </a:p>
          <a:p>
            <a:r>
              <a:rPr lang="ru-RU" b="1" i="1" dirty="0" smtClean="0"/>
              <a:t>Германии.</a:t>
            </a:r>
          </a:p>
          <a:p>
            <a:r>
              <a:rPr lang="ru-RU" b="1" i="1" dirty="0" smtClean="0"/>
              <a:t>Он начал еще юношей собирать изображения снеговика и вошел в 2008 году со своей</a:t>
            </a:r>
          </a:p>
          <a:p>
            <a:r>
              <a:rPr lang="ru-RU" b="1" i="1" dirty="0" smtClean="0"/>
              <a:t>коллекцией в книгу рекордов Гиннеса!</a:t>
            </a:r>
          </a:p>
          <a:p>
            <a:r>
              <a:rPr lang="ru-RU" b="1" i="1" dirty="0" smtClean="0"/>
              <a:t>У него более трех тысяч экспонатов! И все это - Снеговики! И вот этот</a:t>
            </a:r>
          </a:p>
          <a:p>
            <a:r>
              <a:rPr lang="ru-RU" b="1" i="1" dirty="0" smtClean="0"/>
              <a:t>коллекционер предложил справлять День Снеговика.</a:t>
            </a:r>
          </a:p>
          <a:p>
            <a:r>
              <a:rPr lang="ru-RU" b="1" i="1" dirty="0" err="1" smtClean="0"/>
              <a:t>Корнелиус</a:t>
            </a:r>
            <a:r>
              <a:rPr lang="ru-RU" b="1" i="1" dirty="0" smtClean="0"/>
              <a:t> размышлял так:</a:t>
            </a:r>
          </a:p>
          <a:p>
            <a:r>
              <a:rPr lang="ru-RU" b="1" i="1" dirty="0" smtClean="0"/>
              <a:t>Во-первых, в середине января во многих странах есть снег.</a:t>
            </a:r>
          </a:p>
          <a:p>
            <a:r>
              <a:rPr lang="ru-RU" b="1" i="1" dirty="0" smtClean="0"/>
              <a:t>Во-вторых, число 18 похоже на Снеговика, который держит в руках метлу.</a:t>
            </a:r>
          </a:p>
          <a:p>
            <a:r>
              <a:rPr lang="ru-RU" b="1" i="1" dirty="0" smtClean="0"/>
              <a:t>В-третьих, к счастью, в этот день еще не было никакого международного праздника!</a:t>
            </a:r>
          </a:p>
          <a:p>
            <a:r>
              <a:rPr lang="ru-RU" b="1" i="1" dirty="0" smtClean="0"/>
              <a:t>Кроме того, Снеговик может стать символом для акций в защиту окружающей среды,</a:t>
            </a:r>
          </a:p>
          <a:p>
            <a:r>
              <a:rPr lang="ru-RU" b="1" i="1" dirty="0" smtClean="0"/>
              <a:t>ведь, Снеговики, ужасно боятся потепления. Станет везде теплее, исчезнет </a:t>
            </a:r>
            <a:r>
              <a:rPr lang="ru-RU" b="1" i="1" dirty="0" err="1" smtClean="0"/>
              <a:t>снег,а</a:t>
            </a:r>
            <a:endParaRPr lang="ru-RU" b="1" i="1" dirty="0" smtClean="0"/>
          </a:p>
          <a:p>
            <a:r>
              <a:rPr lang="ru-RU" b="1" i="1" dirty="0" smtClean="0"/>
              <a:t>вместе с ним и Снеговик.</a:t>
            </a:r>
          </a:p>
          <a:p>
            <a:r>
              <a:rPr lang="ru-RU" b="1" i="1" dirty="0" smtClean="0"/>
              <a:t>В России День снеговика празднуется 28 февраля,</a:t>
            </a:r>
          </a:p>
          <a:p>
            <a:r>
              <a:rPr lang="ru-RU" b="1" i="1" dirty="0" smtClean="0"/>
              <a:t>так что нам повезло: у нас есть возможность два раза</a:t>
            </a:r>
          </a:p>
          <a:p>
            <a:r>
              <a:rPr lang="ru-RU" b="1" i="1" dirty="0" smtClean="0"/>
              <a:t>попраздновать!!!</a:t>
            </a:r>
          </a:p>
          <a:p>
            <a:r>
              <a:rPr lang="ru-RU" b="1" i="1" dirty="0" smtClean="0"/>
              <a:t>Этот день – хороший повод, чтобы собраться всей</a:t>
            </a:r>
          </a:p>
          <a:p>
            <a:r>
              <a:rPr lang="ru-RU" b="1" i="1" dirty="0" smtClean="0"/>
              <a:t>семьей, весело провести время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146" name="AutoShape 2" descr="https://xn----8sbiecm6bhdx8i.xn--p1ai/sites/default/files/images/shkolnikam/sochinenie_snegov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xn----8sbiecm6bhdx8i.xn--p1ai/sites/default/files/images/shkolnikam/sochinenie_snegov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023-01-23_16-40-25.png"/>
          <p:cNvPicPr>
            <a:picLocks noChangeAspect="1"/>
          </p:cNvPicPr>
          <p:nvPr/>
        </p:nvPicPr>
        <p:blipFill>
          <a:blip r:embed="rId4"/>
          <a:srcRect l="3572"/>
          <a:stretch>
            <a:fillRect/>
          </a:stretch>
        </p:blipFill>
        <p:spPr>
          <a:xfrm>
            <a:off x="6143636" y="4714884"/>
            <a:ext cx="3000364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1-23_15-13-39.png"/>
          <p:cNvPicPr>
            <a:picLocks noChangeAspect="1"/>
          </p:cNvPicPr>
          <p:nvPr/>
        </p:nvPicPr>
        <p:blipFill>
          <a:blip r:embed="rId2"/>
          <a:srcRect t="5208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3-01-23_16-07-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pic>
        <p:nvPicPr>
          <p:cNvPr id="6" name="Рисунок 5" descr="staraya-novogodnyaya-otkrytka-so-snegovika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2928958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Снеговика – как символ Нового года изображают на поздравительных открытках</a:t>
            </a:r>
            <a:endParaRPr lang="ru-RU" sz="2800" b="1" i="1" dirty="0"/>
          </a:p>
        </p:txBody>
      </p:sp>
      <p:pic>
        <p:nvPicPr>
          <p:cNvPr id="8" name="Рисунок 7" descr="2023-01-23_15-48-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1428736"/>
            <a:ext cx="30003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3-01-23_15-47-48.png"/>
          <p:cNvPicPr>
            <a:picLocks noChangeAspect="1"/>
          </p:cNvPicPr>
          <p:nvPr/>
        </p:nvPicPr>
        <p:blipFill>
          <a:blip r:embed="rId6"/>
          <a:srcRect t="2551"/>
          <a:stretch>
            <a:fillRect/>
          </a:stretch>
        </p:blipFill>
        <p:spPr>
          <a:xfrm>
            <a:off x="3071802" y="4071942"/>
            <a:ext cx="271464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1-23_15-13-39.png"/>
          <p:cNvPicPr>
            <a:picLocks noChangeAspect="1"/>
          </p:cNvPicPr>
          <p:nvPr/>
        </p:nvPicPr>
        <p:blipFill>
          <a:blip r:embed="rId2"/>
          <a:srcRect t="5208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3-01-23_16-07-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9072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 зря существует выражение «зима-матушка», «мороз-батюшка». А месяц</a:t>
            </a:r>
          </a:p>
          <a:p>
            <a:r>
              <a:rPr lang="ru-RU" sz="2400" b="1" i="1" dirty="0" smtClean="0"/>
              <a:t>январь иногда даже так и называли – «снеговик». Для нашего народа снеговик –</a:t>
            </a:r>
          </a:p>
          <a:p>
            <a:r>
              <a:rPr lang="ru-RU" sz="2400" b="1" i="1" dirty="0" smtClean="0"/>
              <a:t>один из любимых новогодних персонажей.</a:t>
            </a:r>
          </a:p>
          <a:p>
            <a:r>
              <a:rPr lang="ru-RU" sz="2400" b="1" i="1" dirty="0" smtClean="0"/>
              <a:t>В славных советских мультфильмах «Снеговик-почтовик», «Когда зажигаются</a:t>
            </a:r>
          </a:p>
          <a:p>
            <a:r>
              <a:rPr lang="ru-RU" sz="2400" b="1" i="1" dirty="0" smtClean="0"/>
              <a:t>елки» снеговик выступает как верный помощник Деда Мороза</a:t>
            </a:r>
            <a:endParaRPr lang="ru-RU" sz="2400" b="1" i="1" dirty="0"/>
          </a:p>
        </p:txBody>
      </p:sp>
      <p:pic>
        <p:nvPicPr>
          <p:cNvPr id="3074" name="Picture 2" descr="C:\Users\АНЮТА\Downloads\2023-01-23_16-21-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3857652" cy="2857520"/>
          </a:xfrm>
          <a:prstGeom prst="rect">
            <a:avLst/>
          </a:prstGeom>
          <a:noFill/>
        </p:spPr>
      </p:pic>
      <p:pic>
        <p:nvPicPr>
          <p:cNvPr id="7" name="Рисунок 6" descr="a156e106b012bb5784210dbd007ec45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357562"/>
            <a:ext cx="407193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1-23_15-13-39.png"/>
          <p:cNvPicPr>
            <a:picLocks noChangeAspect="1"/>
          </p:cNvPicPr>
          <p:nvPr/>
        </p:nvPicPr>
        <p:blipFill>
          <a:blip r:embed="rId2"/>
          <a:srcRect t="5208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3-01-23_16-07-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929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Руси же снеговиков лепили с древних языческих времен и почитали как духов</a:t>
            </a:r>
          </a:p>
          <a:p>
            <a:r>
              <a:rPr lang="ru-RU" sz="2000" b="1" dirty="0" smtClean="0"/>
              <a:t>зимы. К ним, как и к Морозу, относились с должным уважением и обращались с</a:t>
            </a:r>
          </a:p>
          <a:p>
            <a:r>
              <a:rPr lang="ru-RU" sz="2000" b="1" dirty="0" smtClean="0"/>
              <a:t>просьбами о помощи и уменьшении длительности лютых морозов. Кстати, снежные</a:t>
            </a:r>
          </a:p>
          <a:p>
            <a:r>
              <a:rPr lang="ru-RU" sz="2000" b="1" dirty="0" smtClean="0"/>
              <a:t>бабы и Снегурочка – это наше, русское достояние. Наши предки верили, что</a:t>
            </a:r>
          </a:p>
          <a:p>
            <a:r>
              <a:rPr lang="ru-RU" sz="2000" b="1" dirty="0" smtClean="0"/>
              <a:t>зимними природными явлениями (туманами, снегами, метелями) повелевают духи</a:t>
            </a:r>
          </a:p>
          <a:p>
            <a:r>
              <a:rPr lang="ru-RU" sz="2000" b="1" dirty="0" smtClean="0"/>
              <a:t>женского пола. Поэтому, чтобы показать им свое почтение, лепили снежных баб.</a:t>
            </a:r>
            <a:endParaRPr lang="ru-RU" sz="2000" b="1" dirty="0"/>
          </a:p>
        </p:txBody>
      </p:sp>
      <p:pic>
        <p:nvPicPr>
          <p:cNvPr id="5122" name="Picture 2" descr="https://thegraphicsfairy.com/wp-content/uploads/2013/11/snowman-graphicsfairy004pl-1024x671.jpg"/>
          <p:cNvPicPr>
            <a:picLocks noChangeAspect="1" noChangeArrowheads="1"/>
          </p:cNvPicPr>
          <p:nvPr/>
        </p:nvPicPr>
        <p:blipFill>
          <a:blip r:embed="rId4"/>
          <a:srcRect l="3359" t="5338" r="2575" b="3913"/>
          <a:stretch>
            <a:fillRect/>
          </a:stretch>
        </p:blipFill>
        <p:spPr bwMode="auto">
          <a:xfrm>
            <a:off x="357158" y="3857628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AutoShape 4" descr="https://cdn.substack.com/image/fetch/w_1456,c_limit,f_auto,q_auto:good,fl_progressive:steep/https%3A%2F%2Fbucketeer-e05bbc84-baa3-437e-9518-adb32be77984.s3.amazonaws.com%2Fpublic%2Fimages%2Fdfad92af-ac66-4c31-8ca6-f4da39c2f3b3_2048x147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dfad92af-ac66-4c31-8ca6-f4da39c2f3b3_2048x1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857628"/>
            <a:ext cx="392909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1-23_16-07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5786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Снеговик </a:t>
            </a:r>
            <a:r>
              <a:rPr lang="ru-RU" sz="2400" dirty="0"/>
              <a:t>в современном мире – это не только символ зимы, пришедший из старины. Это еще и возможность установить рекорд. Например, очень популярны соревнования по лепке снежных фигур. Высшее достижение - 37,2 метра. Именно такой рост зафиксирован у снеговика-гиганта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Россия славится ежегодными московскими снеговыми парадами. «Парад снеговиков» - это возможность для любого человека показать свои навыки и умения в лепке снежных скульптур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Достижения </a:t>
            </a:r>
            <a:r>
              <a:rPr lang="ru-RU" sz="3200" b="1" dirty="0" smtClean="0"/>
              <a:t>снеговиков</a:t>
            </a:r>
            <a:endParaRPr lang="ru-RU" sz="3200" b="1" dirty="0"/>
          </a:p>
        </p:txBody>
      </p:sp>
      <p:pic>
        <p:nvPicPr>
          <p:cNvPr id="24577" name="Picture 1" descr="C:\Users\АНЮТА\Downloads\2023-01-23_16-47-38.png"/>
          <p:cNvPicPr>
            <a:picLocks noChangeAspect="1" noChangeArrowheads="1"/>
          </p:cNvPicPr>
          <p:nvPr/>
        </p:nvPicPr>
        <p:blipFill>
          <a:blip r:embed="rId3"/>
          <a:srcRect l="32782" r="23509"/>
          <a:stretch>
            <a:fillRect/>
          </a:stretch>
        </p:blipFill>
        <p:spPr bwMode="auto">
          <a:xfrm>
            <a:off x="6000728" y="0"/>
            <a:ext cx="31432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1-23_16-07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Во что снеговика нарядишь, так и новый год проведешь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Надетое вместо шапки ведро символизировало достаток, финансовое благополучие. Нам бы так. Метла в снежных руках помогала прогнать холода и притянуть к земле побольше снега для будущего урожая. Глазки из углей и другая «косметика» на снежном лице – для того, чтобы все горести и обиды ушли в прошлое. Морковный нос, естественно, олицетворял мольбу об урожайности, плодородии. Бусы из чеснока отгоняли бесов и прибавляли здоровья тем, кто жил неподалеку от снеговика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6" name="Рисунок 5" descr="2023-01-23_16-54-28.png"/>
          <p:cNvPicPr>
            <a:picLocks noChangeAspect="1"/>
          </p:cNvPicPr>
          <p:nvPr/>
        </p:nvPicPr>
        <p:blipFill>
          <a:blip r:embed="rId3"/>
          <a:srcRect l="22952" r="20481"/>
          <a:stretch>
            <a:fillRect/>
          </a:stretch>
        </p:blipFill>
        <p:spPr>
          <a:xfrm>
            <a:off x="6143636" y="714356"/>
            <a:ext cx="3000364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1-23_16-07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/>
              <a:t>Старое ведро на голове — символ достатка в доме.</a:t>
            </a:r>
          </a:p>
          <a:p>
            <a:pPr marL="342900" indent="-342900"/>
            <a:r>
              <a:rPr lang="ru-RU" sz="2400" i="1" dirty="0" smtClean="0"/>
              <a:t>2. Метла — чтобы «отгонять» сильные морозы и «пригонять» много снега: тогда земля будет лучше рожать.</a:t>
            </a:r>
          </a:p>
          <a:p>
            <a:pPr marL="342900" indent="-342900"/>
            <a:r>
              <a:rPr lang="ru-RU" sz="2400" i="1" dirty="0" smtClean="0"/>
              <a:t>3. Угольки и старый домашний хлам в качестве деталей лица — символ избавления от прошлого.</a:t>
            </a:r>
          </a:p>
          <a:p>
            <a:pPr marL="342900" indent="-342900"/>
            <a:r>
              <a:rPr lang="ru-RU" sz="2400" i="1" dirty="0" smtClean="0"/>
              <a:t>4. А нос-морковка — бессловесная просьба о хорошем урожае. </a:t>
            </a:r>
            <a:endParaRPr lang="ru-RU" sz="2400" i="1" dirty="0"/>
          </a:p>
        </p:txBody>
      </p:sp>
      <p:pic>
        <p:nvPicPr>
          <p:cNvPr id="5" name="Рисунок 4" descr="1510201538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829"/>
            <a:ext cx="9144000" cy="36861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549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ПК</cp:lastModifiedBy>
  <cp:revision>56</cp:revision>
  <dcterms:created xsi:type="dcterms:W3CDTF">2023-01-23T09:52:10Z</dcterms:created>
  <dcterms:modified xsi:type="dcterms:W3CDTF">2023-01-29T17:24:03Z</dcterms:modified>
</cp:coreProperties>
</file>