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0" r:id="rId1"/>
  </p:sldMasterIdLst>
  <p:sldIdLst>
    <p:sldId id="272" r:id="rId2"/>
    <p:sldId id="264" r:id="rId3"/>
    <p:sldId id="265" r:id="rId4"/>
    <p:sldId id="266" r:id="rId5"/>
    <p:sldId id="267" r:id="rId6"/>
    <p:sldId id="268" r:id="rId7"/>
    <p:sldId id="269" r:id="rId8"/>
    <p:sldId id="270" r:id="rId9"/>
    <p:sldId id="274" r:id="rId10"/>
    <p:sldId id="273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093"/>
    <a:srgbClr val="99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83" autoAdjust="0"/>
    <p:restoredTop sz="94660"/>
  </p:normalViewPr>
  <p:slideViewPr>
    <p:cSldViewPr snapToGrid="0">
      <p:cViewPr>
        <p:scale>
          <a:sx n="59" d="100"/>
          <a:sy n="59" d="100"/>
        </p:scale>
        <p:origin x="-1866" y="-6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01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8CB03-00F3-4130-8F0C-CED7DE783A9A}" type="datetimeFigureOut">
              <a:rPr lang="ru-RU" smtClean="0"/>
              <a:t>12.01.21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2453E-A729-40BA-8B99-A9E8358870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28836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8CB03-00F3-4130-8F0C-CED7DE783A9A}" type="datetimeFigureOut">
              <a:rPr lang="ru-RU" smtClean="0"/>
              <a:t>12.01.21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2453E-A729-40BA-8B99-A9E8358870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91908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8CB03-00F3-4130-8F0C-CED7DE783A9A}" type="datetimeFigureOut">
              <a:rPr lang="ru-RU" smtClean="0"/>
              <a:t>12.01.21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2453E-A729-40BA-8B99-A9E8358870C0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131407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8CB03-00F3-4130-8F0C-CED7DE783A9A}" type="datetimeFigureOut">
              <a:rPr lang="ru-RU" smtClean="0"/>
              <a:t>12.01.21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2453E-A729-40BA-8B99-A9E8358870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66754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8CB03-00F3-4130-8F0C-CED7DE783A9A}" type="datetimeFigureOut">
              <a:rPr lang="ru-RU" smtClean="0"/>
              <a:t>12.01.21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2453E-A729-40BA-8B99-A9E8358870C0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714968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8CB03-00F3-4130-8F0C-CED7DE783A9A}" type="datetimeFigureOut">
              <a:rPr lang="ru-RU" smtClean="0"/>
              <a:t>12.01.21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2453E-A729-40BA-8B99-A9E8358870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62862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8CB03-00F3-4130-8F0C-CED7DE783A9A}" type="datetimeFigureOut">
              <a:rPr lang="ru-RU" smtClean="0"/>
              <a:t>12.01.21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2453E-A729-40BA-8B99-A9E8358870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40377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8CB03-00F3-4130-8F0C-CED7DE783A9A}" type="datetimeFigureOut">
              <a:rPr lang="ru-RU" smtClean="0"/>
              <a:t>12.01.21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2453E-A729-40BA-8B99-A9E8358870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7853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8CB03-00F3-4130-8F0C-CED7DE783A9A}" type="datetimeFigureOut">
              <a:rPr lang="ru-RU" smtClean="0"/>
              <a:t>12.01.21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2453E-A729-40BA-8B99-A9E8358870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9697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8CB03-00F3-4130-8F0C-CED7DE783A9A}" type="datetimeFigureOut">
              <a:rPr lang="ru-RU" smtClean="0"/>
              <a:t>12.01.21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2453E-A729-40BA-8B99-A9E8358870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5592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8CB03-00F3-4130-8F0C-CED7DE783A9A}" type="datetimeFigureOut">
              <a:rPr lang="ru-RU" smtClean="0"/>
              <a:t>12.01.21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2453E-A729-40BA-8B99-A9E8358870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9866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8CB03-00F3-4130-8F0C-CED7DE783A9A}" type="datetimeFigureOut">
              <a:rPr lang="ru-RU" smtClean="0"/>
              <a:t>12.01.21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2453E-A729-40BA-8B99-A9E8358870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7412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8CB03-00F3-4130-8F0C-CED7DE783A9A}" type="datetimeFigureOut">
              <a:rPr lang="ru-RU" smtClean="0"/>
              <a:t>12.01.21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2453E-A729-40BA-8B99-A9E8358870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3316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8CB03-00F3-4130-8F0C-CED7DE783A9A}" type="datetimeFigureOut">
              <a:rPr lang="ru-RU" smtClean="0"/>
              <a:t>12.01.21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2453E-A729-40BA-8B99-A9E8358870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7179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8CB03-00F3-4130-8F0C-CED7DE783A9A}" type="datetimeFigureOut">
              <a:rPr lang="ru-RU" smtClean="0"/>
              <a:t>12.01.21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2453E-A729-40BA-8B99-A9E8358870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55449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2453E-A729-40BA-8B99-A9E8358870C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8CB03-00F3-4130-8F0C-CED7DE783A9A}" type="datetimeFigureOut">
              <a:rPr lang="ru-RU" smtClean="0"/>
              <a:t>12.01.21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1246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38CB03-00F3-4130-8F0C-CED7DE783A9A}" type="datetimeFigureOut">
              <a:rPr lang="ru-RU" smtClean="0"/>
              <a:t>12.01.21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ED2453E-A729-40BA-8B99-A9E8358870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4451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  <p:sldLayoutId id="2147483812" r:id="rId12"/>
    <p:sldLayoutId id="2147483813" r:id="rId13"/>
    <p:sldLayoutId id="2147483814" r:id="rId14"/>
    <p:sldLayoutId id="2147483815" r:id="rId15"/>
    <p:sldLayoutId id="214748381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g"/><Relationship Id="rId3" Type="http://schemas.openxmlformats.org/officeDocument/2006/relationships/image" Target="../media/image52.png"/><Relationship Id="rId7" Type="http://schemas.openxmlformats.org/officeDocument/2006/relationships/image" Target="../media/image5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11" Type="http://schemas.microsoft.com/office/2007/relationships/hdphoto" Target="../media/hdphoto9.wdp"/><Relationship Id="rId5" Type="http://schemas.openxmlformats.org/officeDocument/2006/relationships/image" Target="../media/image54.png"/><Relationship Id="rId10" Type="http://schemas.openxmlformats.org/officeDocument/2006/relationships/image" Target="../media/image58.png"/><Relationship Id="rId4" Type="http://schemas.openxmlformats.org/officeDocument/2006/relationships/image" Target="../media/image53.png"/><Relationship Id="rId9" Type="http://schemas.openxmlformats.org/officeDocument/2006/relationships/image" Target="../media/image5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microsoft.com/office/2007/relationships/hdphoto" Target="../media/hdphoto2.wdp"/><Relationship Id="rId10" Type="http://schemas.microsoft.com/office/2007/relationships/hdphoto" Target="../media/hdphoto3.wdp"/><Relationship Id="rId4" Type="http://schemas.openxmlformats.org/officeDocument/2006/relationships/image" Target="../media/image11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26.gif"/><Relationship Id="rId4" Type="http://schemas.openxmlformats.org/officeDocument/2006/relationships/image" Target="../media/image21.png"/><Relationship Id="rId9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jp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12" Type="http://schemas.microsoft.com/office/2007/relationships/hdphoto" Target="../media/hdphoto6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11" Type="http://schemas.openxmlformats.org/officeDocument/2006/relationships/image" Target="../media/image43.png"/><Relationship Id="rId5" Type="http://schemas.openxmlformats.org/officeDocument/2006/relationships/image" Target="../media/image38.png"/><Relationship Id="rId10" Type="http://schemas.microsoft.com/office/2007/relationships/hdphoto" Target="../media/hdphoto5.wdp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image" Target="../media/image44.png"/><Relationship Id="rId7" Type="http://schemas.openxmlformats.org/officeDocument/2006/relationships/image" Target="../media/image47.png"/><Relationship Id="rId12" Type="http://schemas.openxmlformats.org/officeDocument/2006/relationships/image" Target="../media/image51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11" Type="http://schemas.openxmlformats.org/officeDocument/2006/relationships/image" Target="../media/image50.jpeg"/><Relationship Id="rId5" Type="http://schemas.openxmlformats.org/officeDocument/2006/relationships/image" Target="../media/image45.jpeg"/><Relationship Id="rId10" Type="http://schemas.openxmlformats.org/officeDocument/2006/relationships/image" Target="../media/image49.jpeg"/><Relationship Id="rId4" Type="http://schemas.microsoft.com/office/2007/relationships/hdphoto" Target="../media/hdphoto7.wdp"/><Relationship Id="rId9" Type="http://schemas.openxmlformats.org/officeDocument/2006/relationships/image" Target="../media/image4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user\Desktop\Мария Владиславовна\58eca31194bfd15b5c5cfcc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74"/>
            <a:ext cx="12138432" cy="6829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80" y="385405"/>
            <a:ext cx="6559865" cy="384690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689559" y="939103"/>
            <a:ext cx="506930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ДЕНЬ </a:t>
            </a:r>
            <a:endParaRPr lang="ru-RU" sz="8800" b="1" i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  <a:p>
            <a:pPr algn="ctr"/>
            <a:r>
              <a:rPr lang="ru-RU" sz="8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МАТЕРИ</a:t>
            </a:r>
            <a:endParaRPr lang="ru-RU" sz="88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7772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https://w-dog.ru/wallpapers/10/18/330367864142803/romashki-belyj-listya-zelenyj-cvety-rozovyj-trava-lug-nebo-oblaka-pruzhina-svezhest-krasota-belye-rozovye-vesn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909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17879">
            <a:off x="712141" y="1652576"/>
            <a:ext cx="1604836" cy="273734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7819" y="3194267"/>
            <a:ext cx="1103472" cy="83522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/>
          <a:srcRect l="5005" r="13571"/>
          <a:stretch/>
        </p:blipFill>
        <p:spPr>
          <a:xfrm>
            <a:off x="2790680" y="2259976"/>
            <a:ext cx="1508760" cy="210330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92478" y="2828017"/>
            <a:ext cx="1621677" cy="135952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09636" y="2491648"/>
            <a:ext cx="1261981" cy="174970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1617" y="2197001"/>
            <a:ext cx="2338302" cy="216014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341653" y="4477085"/>
            <a:ext cx="54764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 smtClean="0">
                <a:solidFill>
                  <a:srgbClr val="FF0000"/>
                </a:solidFill>
              </a:rPr>
              <a:t>молодцы</a:t>
            </a:r>
            <a:endParaRPr lang="ru-RU" sz="9600" dirty="0">
              <a:solidFill>
                <a:srgbClr val="FF0000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0" y="4363278"/>
            <a:ext cx="2933137" cy="25149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6375" l="15934" r="8230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6753" y="1018350"/>
            <a:ext cx="3650608" cy="3543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336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-dog.ru/wallpapers/10/18/330367864142803/romashki-belyj-listya-zelenyj-cvety-rozovyj-trava-lug-nebo-oblaka-pruzhina-svezhest-krasota-belye-rozovye-vesn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909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123376" y="1255062"/>
            <a:ext cx="773160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i="1" dirty="0" smtClean="0">
                <a:solidFill>
                  <a:schemeClr val="accent4">
                    <a:lumMod val="75000"/>
                  </a:schemeClr>
                </a:solidFill>
              </a:rPr>
              <a:t>ИНТЕРАКТИВНАЯ ИГРА </a:t>
            </a:r>
            <a:endParaRPr lang="ru-RU" sz="5400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10442" y="2549237"/>
            <a:ext cx="68184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 smtClean="0">
                <a:solidFill>
                  <a:srgbClr val="D60093"/>
                </a:solidFill>
              </a:rPr>
              <a:t>Разгадай ребус</a:t>
            </a:r>
            <a:endParaRPr lang="ru-RU" sz="7200" dirty="0">
              <a:solidFill>
                <a:srgbClr val="D6009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520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s://w-dog.ru/wallpapers/10/18/330367864142803/romashki-belyj-listya-zelenyj-cvety-rozovyj-trava-lug-nebo-oblaka-pruzhina-svezhest-krasota-belye-rozovye-vesn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909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1487" y="1262805"/>
            <a:ext cx="2444708" cy="13168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4961" y="988225"/>
            <a:ext cx="1182727" cy="89009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710616"/>
            <a:ext cx="1615580" cy="356646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71745" y="1738099"/>
            <a:ext cx="1298561" cy="112785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04954" y="2865957"/>
            <a:ext cx="4487045" cy="245630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098" b="96503" l="9677" r="89718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88419" y="2786405"/>
            <a:ext cx="3023878" cy="2615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556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s://w-dog.ru/wallpapers/10/18/330367864142803/romashki-belyj-listya-zelenyj-cvety-rozovyj-trava-lug-nebo-oblaka-pruzhina-svezhest-krasota-belye-rozovye-vesn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909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2036" y="2008509"/>
            <a:ext cx="2481287" cy="142049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33323" y="1600041"/>
            <a:ext cx="1438781" cy="182895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34490" y="894469"/>
            <a:ext cx="2030144" cy="273734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53391" y="2008509"/>
            <a:ext cx="2170364" cy="144487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232654" y="2227984"/>
            <a:ext cx="1450974" cy="1225402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984847" y="3926797"/>
            <a:ext cx="343074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0" dirty="0" smtClean="0">
                <a:solidFill>
                  <a:srgbClr val="FF0000"/>
                </a:solidFill>
              </a:rPr>
              <a:t>ЦВЕТЫ</a:t>
            </a:r>
            <a:endParaRPr lang="ru-RU" sz="8000" dirty="0">
              <a:solidFill>
                <a:srgbClr val="FF0000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23" b="100000" l="3609" r="9743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51" y="3926797"/>
            <a:ext cx="3335655" cy="2354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392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s://w-dog.ru/wallpapers/10/18/330367864142803/romashki-belyj-listya-zelenyj-cvety-rozovyj-trava-lug-nebo-oblaka-pruzhina-svezhest-krasota-belye-rozovye-vesn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909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3286" y="832578"/>
            <a:ext cx="2036240" cy="203014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2674" y="60731"/>
            <a:ext cx="2353260" cy="394445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09082" y="1576161"/>
            <a:ext cx="3127519" cy="2225233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5483641" y="4477886"/>
            <a:ext cx="2704587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600" dirty="0">
                <a:solidFill>
                  <a:srgbClr val="FF0000"/>
                </a:solidFill>
              </a:rPr>
              <a:t>ШАР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3715" y="3552532"/>
            <a:ext cx="3834716" cy="332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876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s://w-dog.ru/wallpapers/10/18/330367864142803/romashki-belyj-listya-zelenyj-cvety-rozovyj-trava-lug-nebo-oblaka-pruzhina-svezhest-krasota-belye-rozovye-vesn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909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2162" y="1886578"/>
            <a:ext cx="1975275" cy="154242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0128" y="1337891"/>
            <a:ext cx="2286198" cy="209110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92607" y="2354449"/>
            <a:ext cx="1036410" cy="100592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47481" y="1496400"/>
            <a:ext cx="3042168" cy="232277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12590" y="4058466"/>
            <a:ext cx="5560034" cy="256054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63" b="100000" l="2277" r="8993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934" y="1350254"/>
            <a:ext cx="1434724" cy="201012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49" y="3727929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346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s://w-dog.ru/wallpapers/10/18/330367864142803/romashki-belyj-listya-zelenyj-cvety-rozovyj-trava-lug-nebo-oblaka-pruzhina-svezhest-krasota-belye-rozovye-vesn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909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2661" y="1880482"/>
            <a:ext cx="1548518" cy="154851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0279" y="1792082"/>
            <a:ext cx="1774090" cy="1725318"/>
          </a:xfrm>
          <a:prstGeom prst="parallelogram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7975" y="1880482"/>
            <a:ext cx="1014012" cy="128574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95593" y="1818890"/>
            <a:ext cx="2609314" cy="134733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15142" y="1746044"/>
            <a:ext cx="1572904" cy="155461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8"/>
          <a:srcRect l="15882" t="4052" r="8638" b="9171"/>
          <a:stretch/>
        </p:blipFill>
        <p:spPr>
          <a:xfrm>
            <a:off x="9098281" y="914400"/>
            <a:ext cx="1417320" cy="281178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54382" y="3799026"/>
            <a:ext cx="5761219" cy="256054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823" y="3300659"/>
            <a:ext cx="3135303" cy="313182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713689" y="1660380"/>
            <a:ext cx="1298561" cy="1664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826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https://w-dog.ru/wallpapers/10/18/330367864142803/romashki-belyj-listya-zelenyj-cvety-rozovyj-trava-lug-nebo-oblaka-pruzhina-svezhest-krasota-belye-rozovye-vesn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909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t="9695" b="6922"/>
          <a:stretch/>
        </p:blipFill>
        <p:spPr>
          <a:xfrm>
            <a:off x="627577" y="2101415"/>
            <a:ext cx="1595262" cy="196596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9609" y="2496974"/>
            <a:ext cx="1621677" cy="135952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47287" y="2163819"/>
            <a:ext cx="1475360" cy="184115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89382" y="2427591"/>
            <a:ext cx="1682642" cy="134733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6381394">
            <a:off x="8431846" y="2085459"/>
            <a:ext cx="2048434" cy="218255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47067" y="2465570"/>
            <a:ext cx="1622608" cy="160180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000856" y="4572568"/>
            <a:ext cx="565090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dirty="0" smtClean="0">
                <a:solidFill>
                  <a:srgbClr val="FF0000"/>
                </a:solidFill>
              </a:rPr>
              <a:t>ПОДАРОК</a:t>
            </a:r>
            <a:endParaRPr lang="ru-RU" sz="9600" dirty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161" y="4412178"/>
            <a:ext cx="2781925" cy="216371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229" b="99232" l="2880" r="9953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192" y="2707275"/>
            <a:ext cx="1491190" cy="1118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682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https://w-dog.ru/wallpapers/10/18/330367864142803/romashki-belyj-listya-zelenyj-cvety-rozovyj-trava-lug-nebo-oblaka-pruzhina-svezhest-krasota-belye-rozovye-vesn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909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7375" y="2425097"/>
            <a:ext cx="1668428" cy="120923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7300" y="1874949"/>
            <a:ext cx="1271249" cy="179826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5598" y="2463977"/>
            <a:ext cx="2298988" cy="106136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702060" y="4167375"/>
            <a:ext cx="561243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dirty="0" smtClean="0">
                <a:solidFill>
                  <a:srgbClr val="FF0000"/>
                </a:solidFill>
              </a:rPr>
              <a:t> СЧАСТЬЕ</a:t>
            </a:r>
            <a:endParaRPr lang="ru-RU" sz="9600" dirty="0">
              <a:solidFill>
                <a:srgbClr val="FF0000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9167" l="17167" r="8008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62" y="1971675"/>
            <a:ext cx="1771650" cy="177165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589" y="2404378"/>
            <a:ext cx="1134197" cy="112096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063" y="2134599"/>
            <a:ext cx="2105074" cy="155366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3278" y="2366966"/>
            <a:ext cx="1325497" cy="132549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398482"/>
            <a:ext cx="4909737" cy="34595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9902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648</TotalTime>
  <Words>12</Words>
  <Application>Microsoft Office PowerPoint</Application>
  <PresentationFormat>Произвольный</PresentationFormat>
  <Paragraphs>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ДЕНЬ МАТЕРИ</dc:title>
  <dc:creator>Лариса</dc:creator>
  <cp:lastModifiedBy>user</cp:lastModifiedBy>
  <cp:revision>51</cp:revision>
  <dcterms:created xsi:type="dcterms:W3CDTF">2019-11-11T09:38:21Z</dcterms:created>
  <dcterms:modified xsi:type="dcterms:W3CDTF">2021-01-12T05:07:48Z</dcterms:modified>
</cp:coreProperties>
</file>