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81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9E201-326B-4D34-A345-D92E47EF2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C2E4B2-D1BF-4B9C-A3B6-57F01F2D5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F80C18-F20C-4781-971E-1333E06E6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71D9-5681-4C40-9C99-E6239953161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2E9354-080F-4C15-AB80-4EB98555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54F4D8-E6E4-4960-B967-2B2DA3400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5DCE-A761-4979-9766-B3C6716CA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50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A3CBF-D79A-40BF-91BF-DD7C5B964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C13A0B-4B99-43EF-A001-05B5BECEB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30D605-8576-4E89-9CDD-17199403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71D9-5681-4C40-9C99-E6239953161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C9993B-31A0-4877-B57A-31FD9104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5A3357-E750-4127-B928-93EB522A0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5DCE-A761-4979-9766-B3C6716CA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76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4FA7ECD-B9C7-47DF-8A2B-803EB8BD2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75C6BC-BE1C-4F15-BC98-DCD36E5CD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018AC0-5090-4C32-84BC-BD573336F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71D9-5681-4C40-9C99-E6239953161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EA5EF6-2B4A-4378-B992-B42997788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5FB761-A298-44A1-B615-05D2C1516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5DCE-A761-4979-9766-B3C6716CA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84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29572-8A4C-46CF-A3BD-FE2D9E6B4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0991B7-6235-418C-873D-146C38C29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9DE9A4-54F1-4D6A-8546-1689439ED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71D9-5681-4C40-9C99-E6239953161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ECBFEF-7B86-4A3C-81AB-8ED5520C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D5980-689C-4A90-9F58-CCE74A70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5DCE-A761-4979-9766-B3C6716CA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28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E1209-D3EA-44DB-9952-DB44D3609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C13BF9-F7A5-419F-B8B2-2DAA2C129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F388A0-D4E2-49FE-9B6F-D955F6FC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71D9-5681-4C40-9C99-E6239953161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EAA24F-43D2-477E-9138-F9938467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A9E61F-8EEF-4A80-8BB7-C3C300DF2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5DCE-A761-4979-9766-B3C6716CA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70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41DE5-8855-46B5-98A2-C0CDB6846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FD3A90-3D8E-48CE-A9CF-A2FAA8AFE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3897E9-5F70-43B7-AF23-AD6A7873C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20EE9A-0BE5-4E6D-9240-CD7DAB6C6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71D9-5681-4C40-9C99-E6239953161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8858B8-2100-4BE3-B38B-8B8135EDA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848AC2-D4BE-47C4-B80E-262BF9BB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5DCE-A761-4979-9766-B3C6716CA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7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1A053-41E4-4621-8B94-22719B72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C27C05-8648-41F9-863D-D8A7219DE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809DC3-24E6-4C18-A57D-FDD7BA147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37ED03-A273-4425-A5CE-296B9BCAA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10862C-F433-4237-BB96-5484AEB8C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7A7DF2-5370-45E3-8975-B7B3C57B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71D9-5681-4C40-9C99-E6239953161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7DB0D3-B117-40E2-A5A0-732211F0F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42E2B1A-A955-4446-9768-E8F15091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5DCE-A761-4979-9766-B3C6716CA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31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4EACC-F0FA-44D9-8260-BBF88E6A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3BA78C-6B58-4F5D-A88B-6D9E560D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71D9-5681-4C40-9C99-E6239953161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691ED7-534A-4D42-8C93-624281E14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144592-0B78-4591-A9E8-94BB0E665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5DCE-A761-4979-9766-B3C6716CA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1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E82E83-0AF6-4F05-90E2-FA20E1E9D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71D9-5681-4C40-9C99-E6239953161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65531C-A136-41B4-BB17-1E1B93F17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D390C1-E355-44EB-AAAE-C8E173D12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5DCE-A761-4979-9766-B3C6716CA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1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DA252-B5E3-4E9C-A327-414CA889C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76F75F-042A-415E-B838-BBBB29BF4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30DBEF-F7EC-4D7F-8B3C-451907743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6A7673-C47E-4C9E-91D2-B2CCDD208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71D9-5681-4C40-9C99-E6239953161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FB6896-C8D7-45A6-AA59-20F03CDF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1207E6-123C-4E89-846F-2CEE99C8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5DCE-A761-4979-9766-B3C6716CA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5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3FA13-BA65-4278-9C35-EF0EFE9B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37E858-0BB5-4A49-8C20-E3FB110CA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32413-ABED-45ED-A688-CC9AA0C1B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943790-AA66-41A2-A969-03ADAEB89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71D9-5681-4C40-9C99-E6239953161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2852F3-D8F6-4764-BBFE-FDD25C491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39C372-F1E6-4E8F-A8A8-E18F36FE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5DCE-A761-4979-9766-B3C6716CA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98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DA848-0DA2-4326-81FF-D2FAABEA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A6E697-AEF2-4ADB-91E2-48D2A2043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4D44CE-CA4D-4840-A361-F7E3026FB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B71D9-5681-4C40-9C99-E6239953161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35A449-5760-4610-847A-263A641B6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EED1D5-FBA0-4E22-B1AC-CA995DC92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E5DCE-A761-4979-9766-B3C6716CA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3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rbis.kraslib.ru/cgi-bin/irbis64r/irbis64r_91/cgiirbis_64.exe?C21COM=S&amp;I21DBN=EKU&amp;P21DBN=EKU&amp;S21FMT=briefwebr&amp;S21ALL=%28%3C%2E%3EG%3D2016%24%3C%2E%3E%29%2A%28%3C%2E%3ET%3D%D0%98%D0%BB%D1%8C%D1%8F%20%D0%9C%D1%83%D1%80%D0%BE%D0%BC%D0%B5%D1%86%24%3C%2E%3E%29&amp;Z21ID=&amp;S21SRW=&amp;S21SRD=&amp;S21STN=1&amp;S21REF=2&amp;S21CNR=20&amp;FT_REQUEST=&amp;FT_PREFIX=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prlib.ru/item/320361#v=d&amp;z=2&amp;n=5&amp;i=1843698_doc1_D9E5AC49-0BB5-4492-A157-46A9404B44EC.tiff&amp;y=349&amp;x=56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rbis.kraslib.ru/cgi-bin/irbis64r/irbis64r_91/cgiirbis_64.exe?C21COM=S&amp;I21DBN=EKU&amp;P21DBN=EKU&amp;S21FMT=fullwebr&amp;S21ALL=%28%28%3C%2E%3EK%3D%D0%98%D0%9B%D0%AC%D0%AF%24%3C%2E%3E%2F%281200%2C12251%2C12252%2C12253%2C1330%2C13307%2C1430%2C1451%2C1452%2C1454%2C1461%2C1462%2C1463%2C1464%2C1465%2C1466%2C14611%2C14612%2C14631%2C1470%2C1481%2C1488%2C1510%2C1517%2C1541%2C1922%2C19227%2C19228%2C19229%2C192210%2C192211%2C19231%2C19232%2C19233%2C1924%2C19251%2C19252%2C19253%2C6610%2C6629%2C6316%2C6300%2C6331%2C6200%2C6330%2C6922%2C6606%2C6607%2C6965%2C6481%2C6481%2C3710%2C3971%2C3461%2C3961%2C3962%2C3601%2C3711%2C3972%2C3981%2C3982%2C9672%2C19333%29%2A%3C%2E%3EK%3D%D0%9C%D0%A3%D0%A0%D0%9E%D0%9C%D0%95%D0%A6%24%3C%2E%3E%2F%281200%2C12251%2C12252%2C12253%2C1330%2C13307%2C1430%2C1451%2C1452%2C1454%2C1461%2C1462%2C1463%2C1464%2C1465%2C1466%2C14611%2C14612%2C14631%2C1470%2C1481%2C1488%2C1510%2C1517%2C1541%2C1922%2C19227%2C19228%2C19229%2C192210%2C192211%2C19231%2C19232%2C19233%2C1924%2C19251%2C19252%2C19253%2C6610%2C6629%2C6316%2C6300%2C6331%2C6200%2C6330%2C6922%2C6606%2C6607%2C6965%2C6481%2C6481%2C3710%2C3971%2C3461%2C3961%2C3962%2C3601%2C3711%2C3972%2C3981%2C3982%2C9672%2C19333%29%29%29%2A%28%28%3C%2E%3EG%3D1958%24%3C%2E%3E%29%29&amp;Z21ID=&amp;S21SRW=&amp;S21SRD=&amp;S21STN=1&amp;S21REF=2&amp;S21CNR=20&amp;FT_REQUEST=&amp;FT_PREFIX=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E21D5-D782-4464-83D2-5B2FD453E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4695" y="868361"/>
            <a:ext cx="4816253" cy="2747036"/>
          </a:xfrm>
        </p:spPr>
        <p:txBody>
          <a:bodyPr/>
          <a:lstStyle/>
          <a:p>
            <a:r>
              <a:rPr lang="ru-RU" dirty="0"/>
              <a:t>День святого война Ильи Муромца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CC9522-5830-40EA-98AE-7316FC79F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7396" y="5697415"/>
            <a:ext cx="3690423" cy="953087"/>
          </a:xfrm>
        </p:spPr>
        <p:txBody>
          <a:bodyPr>
            <a:normAutofit/>
          </a:bodyPr>
          <a:lstStyle/>
          <a:p>
            <a:r>
              <a:rPr lang="ru-RU" sz="2000" dirty="0"/>
              <a:t>Выполнила: Подольская Т.А. воспитатель МАДОУ д/с №62 к2  г. Тюмени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B8C37E-B4D8-4D29-AC19-469DEFE43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80" y="140677"/>
            <a:ext cx="6241366" cy="65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35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EA70F-0A31-4379-90AE-89E36C1A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208" y="365125"/>
            <a:ext cx="7962315" cy="4957152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самой распространенной версии, родиной Ильи Муромца считается село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Карачарово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известное по источникам с XVII века, в наше время – это один из районов города Мурома. Среди главных достопримечательностей - церковь Гурия,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Самона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Авива, построенная в 1845 году. В ней находится икона Ильи Муромца с частицей мощей. Икона была написана в 1992 году по заказу семьи Гущиных. Их далекий предок - Илья Гущин (год рождения около 1143 г. с.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Карачарово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мог быть знаменитым богатырем Ильей Муромцем. В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Карачарово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находится и музей былинного персонажа.</a:t>
            </a:r>
            <a:br>
              <a:rPr lang="ru-RU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F30295-11F3-4518-B200-43FA8855F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59" t="49460"/>
          <a:stretch/>
        </p:blipFill>
        <p:spPr>
          <a:xfrm>
            <a:off x="0" y="0"/>
            <a:ext cx="3523755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ED1FD3-AEB9-414E-8FB9-B986D3D769F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765365" y="4417255"/>
            <a:ext cx="4107767" cy="227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BBE998-1E87-4F63-A685-00CB7A3AE2B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145301" y="4417255"/>
            <a:ext cx="4493455" cy="2275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151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EA70F-0A31-4379-90AE-89E36C1A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208" y="365125"/>
            <a:ext cx="8056100" cy="4816475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Однако эта версия о происхождении богатыря принимается не всеми исследователями. «Как Муром, так и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Карачарово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упоминаются ни в одной былине, кроме той, что повествует о рождении, исцелении и выезде богатыря в Киев» (</a:t>
            </a:r>
            <a:r>
              <a:rPr lang="ru-RU" sz="2800" u="sng" dirty="0">
                <a:solidFill>
                  <a:srgbClr val="00A3D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Королев А. Илья Муромец. 2016 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Обращает внимание и тот факт, что сюжеты, связанные с пребыванием богатыря дома, имеют чаще прозаическую форму, ее чаще рассказывают, чем поют. И, следовательно, сюжетная линия об Илье-сидне сложилась гораздо позднее сюжетов, связанных с подвигами героя-богатыря</a:t>
            </a:r>
            <a:br>
              <a:rPr lang="ru-RU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F30295-11F3-4518-B200-43FA8855FB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59" t="49460"/>
          <a:stretch/>
        </p:blipFill>
        <p:spPr>
          <a:xfrm>
            <a:off x="0" y="0"/>
            <a:ext cx="3523755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8A3A0D-173E-4E75-B621-4EC899CDAB4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831" y="4112259"/>
            <a:ext cx="6353907" cy="2745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314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EA70F-0A31-4379-90AE-89E36C1A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208" y="1359877"/>
            <a:ext cx="7569591" cy="5111261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Часть специалистов настаивают на том, что Муром в былинах явился позднейшей заменой г. </a:t>
            </a:r>
            <a:r>
              <a:rPr lang="ru-RU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Моровска</a:t>
            </a:r>
            <a:r>
              <a:rPr lang="ru-RU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бывшего Черниговского княжества. Именно город Чернигов чаще других городов упоминается в былине об Илье Муромце и Соловье разбойнике, в пределах древней Черниговской земли находился г. Карачев.</a:t>
            </a:r>
            <a:br>
              <a:rPr lang="ru-RU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Распространено отождествление былинного персонажа Ильи Муромца и Илии Печерского – святого преподобного Православной Церкви, мощи которого покоятся в Ближних Пещерах Киево-Печерской лавры. Этот святой в миру носил имя </a:t>
            </a:r>
            <a:r>
              <a:rPr lang="ru-RU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Чобитько</a:t>
            </a:r>
            <a:r>
              <a:rPr lang="ru-RU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якобы был родом из Мурома и жил около 1188 года. По преданию, постриг Илья принял незадолго до смерти и был канонизирован Церковью в 1643 году. Однако русскими летописями этот факт не подтверждается. Считается, что молитвенное поклонение Илье Муромцу, его мощам, помогает исцелять болезни позвоночника и параличи.</a:t>
            </a:r>
            <a:br>
              <a:rPr lang="ru-RU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F30295-11F3-4518-B200-43FA8855F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59" t="49460"/>
          <a:stretch/>
        </p:blipFill>
        <p:spPr>
          <a:xfrm>
            <a:off x="0" y="0"/>
            <a:ext cx="352375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71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EA70F-0A31-4379-90AE-89E36C1A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323" y="679937"/>
            <a:ext cx="7362092" cy="5744309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несмотря на различия во мнениях о прототипах богатыря, «Илья Муромец – это настоящий национальный герой, стопроцентно национальный характер» - такой вывод в своей книге делает Александр Королев. В разные эпохи к персонажу Ильи Муромца активно обращались деятели культуры. Картину «Богатыри» В. М. Васнецова, одним из героев которой является Илья Муромец, с детства знает каждый школьник. В 1956 на экраны страны вышел художественный фильм Александра Птушко «Илья Муромец» со знаменитым Борисом Андреевым в главной роли. Русский богатырь – популярный герой мультипликационных сказок.</a:t>
            </a:r>
            <a:br>
              <a:rPr lang="ru-RU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F30295-11F3-4518-B200-43FA8855F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59" t="49460"/>
          <a:stretch/>
        </p:blipFill>
        <p:spPr>
          <a:xfrm>
            <a:off x="0" y="0"/>
            <a:ext cx="3523755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37B6F-908D-43F2-977F-22F718953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2" y="1"/>
            <a:ext cx="4161467" cy="66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6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EA70F-0A31-4379-90AE-89E36C1A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208" y="609599"/>
            <a:ext cx="7891977" cy="4384431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имени знаменитого богатыря в названиях придает образам (объектам или предметам) ощущения мощи, героизма, религиозного начала. В 1914 году конструктором И. И. Сикорским были разработаны четырёхмоторные цельнодеревянные бипланы под общим названием «Илья Муромец», которые успешно применялись в годы Первой Мировой войны. А в городе Муроме установлен памятник бронепоезду «Илья Муромец», который громил врага в годы Великой Отечественной войны и почти «дошел» до Берлина. В часть богатыря назван самый высокий в России водопад на полуострове </a:t>
            </a:r>
            <a:r>
              <a:rPr lang="ru-RU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Медвижий</a:t>
            </a:r>
            <a:r>
              <a:rPr lang="ru-RU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(Сахалин).</a:t>
            </a:r>
            <a:br>
              <a:rPr lang="ru-RU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F30295-11F3-4518-B200-43FA8855F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59" t="49460"/>
          <a:stretch/>
        </p:blipFill>
        <p:spPr>
          <a:xfrm>
            <a:off x="0" y="0"/>
            <a:ext cx="3523755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AE3A6C-610A-4EEE-BF9F-C4452179ED0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274278" y="4736123"/>
            <a:ext cx="4456965" cy="212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4D4169-EE44-4571-9A36-E5633906846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85"/>
          <a:stretch/>
        </p:blipFill>
        <p:spPr bwMode="auto">
          <a:xfrm>
            <a:off x="7158317" y="4736123"/>
            <a:ext cx="4456965" cy="2121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490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EA70F-0A31-4379-90AE-89E36C1A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554" y="365124"/>
            <a:ext cx="7268308" cy="5730875"/>
          </a:xfrm>
        </p:spPr>
        <p:txBody>
          <a:bodyPr>
            <a:normAutofit/>
          </a:bodyPr>
          <a:lstStyle/>
          <a:p>
            <a:r>
              <a:rPr lang="ru-RU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и любая легендарная историческая личность, биография русского богатыря еще долго будет волновать умы ученых. А былины, сказки об Илье Муромце навсегда вошли в сокровищницу литературы. Это значит, что имя любимого героя никогда не угаснет в народной памяти.</a:t>
            </a:r>
            <a:br>
              <a:rPr lang="ru-RU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F30295-11F3-4518-B200-43FA8855F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59" t="49460"/>
          <a:stretch/>
        </p:blipFill>
        <p:spPr>
          <a:xfrm>
            <a:off x="0" y="0"/>
            <a:ext cx="3523755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411030-05B1-43C0-95EF-D1FCE5901DB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3753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87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EA70F-0A31-4379-90AE-89E36C1A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208" y="365125"/>
            <a:ext cx="7569591" cy="594189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1 января известна не только началом исчисления Нового года. Русской Православной церковью этот день почитается как День памяти былинного богатыря Ильи Муромца – центрального героя русского эпоса.</a:t>
            </a: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имя отождествляется с образом идеального воина: сильного, храброго, справедливого. Как рассказывают предания, он один мог побить сразу 40 тысяч разбойников.</a:t>
            </a: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F30295-11F3-4518-B200-43FA8855F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59" t="49460"/>
          <a:stretch/>
        </p:blipFill>
        <p:spPr>
          <a:xfrm>
            <a:off x="0" y="0"/>
            <a:ext cx="352375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0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EA70F-0A31-4379-90AE-89E36C1A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208" y="365126"/>
            <a:ext cx="8407792" cy="462890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Сюжеты о могучем русском богатыре Илье Муромце встречаются в сказочном эпосе многих народов: русских, белорусов, украинцев, якутов, латышей, финнов и др. Как подчеркивается в </a:t>
            </a:r>
            <a:r>
              <a:rPr lang="ru-RU" sz="2800" u="sng" dirty="0">
                <a:solidFill>
                  <a:srgbClr val="00A3D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издании «Богатыри и витязи земли русской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 (изд. 1911 г., составитель Н.А. Надеждин), 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«былины рассказывают нам диковинной «старинушке», когда народ еще не знал предела своей «силушке…Былина – это сам народ, со всеми его темными и светлыми сторонами, былина – это сама жизнь Руси…»</a:t>
            </a:r>
            <a:b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F30295-11F3-4518-B200-43FA8855FB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59" t="49460"/>
          <a:stretch/>
        </p:blipFill>
        <p:spPr>
          <a:xfrm>
            <a:off x="0" y="0"/>
            <a:ext cx="3523755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CCC34B-9118-44AD-9846-376E18BF8DB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974" y="3985846"/>
            <a:ext cx="5186826" cy="2831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165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EA70F-0A31-4379-90AE-89E36C1A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208" y="365125"/>
            <a:ext cx="7569591" cy="4488229"/>
          </a:xfrm>
        </p:spPr>
        <p:txBody>
          <a:bodyPr>
            <a:norm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 о подлинности существования былинного героя, сопоставлении событий его жизни с реальными всегда интересовал историков и фольклористов. Ответить на многие вопросы из биографии русского богатыря помогут разнообразные источники из фондов нашей библиотеки и электронной коллекции Президентской библиотеки имени Б. Н. Ельцина.</a:t>
            </a:r>
            <a:b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F30295-11F3-4518-B200-43FA8855F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59" t="49460"/>
          <a:stretch/>
        </p:blipFill>
        <p:spPr>
          <a:xfrm>
            <a:off x="0" y="0"/>
            <a:ext cx="3523755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A98ED7-001E-455F-BA52-D7417E50605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81047"/>
            <a:ext cx="5257799" cy="3176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24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EA70F-0A31-4379-90AE-89E36C1A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208" y="365125"/>
            <a:ext cx="7569591" cy="5707429"/>
          </a:xfrm>
        </p:spPr>
        <p:txBody>
          <a:bodyPr>
            <a:norm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 былин об Илье Муромце складывался в течение нескольких веков. Как утверждает известный исследователь русского фольклора А.Ф.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Гильфердинг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ни в одной из былин, составленной разными сказателями, «Илья Муромец не изменил своему типу, спокойно, уверенной в себе, скромной, чуждой всякой аффектации и хвастовства, но требующей себе уважения силы» (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Гильфердинг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А.Ф. Онежские былины, записанные Александром Федоровичем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Гильфердингом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летом 1871 года. 1873).</a:t>
            </a:r>
            <a:b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F30295-11F3-4518-B200-43FA8855F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59" t="49460"/>
          <a:stretch/>
        </p:blipFill>
        <p:spPr>
          <a:xfrm>
            <a:off x="0" y="0"/>
            <a:ext cx="352375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40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EA70F-0A31-4379-90AE-89E36C1A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208" y="365125"/>
            <a:ext cx="7569591" cy="3550383"/>
          </a:xfrm>
        </p:spPr>
        <p:txBody>
          <a:bodyPr>
            <a:norm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Былины свидетельствуют о том, что первые тридцать лет жизни, богатырь провел без движения, «сиднем сидел на печи» пока не исцелили его святые старцы - калики. Так в старину на Руси называли странников, поющих духовные стихи и былины.</a:t>
            </a:r>
            <a:b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F30295-11F3-4518-B200-43FA8855F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59" t="49460"/>
          <a:stretch/>
        </p:blipFill>
        <p:spPr>
          <a:xfrm>
            <a:off x="0" y="0"/>
            <a:ext cx="3523755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434248-F6CB-405F-897C-EF5720030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128" y="3915508"/>
            <a:ext cx="5938019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70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EA70F-0A31-4379-90AE-89E36C1A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208" y="365125"/>
            <a:ext cx="8056100" cy="612946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Получив богатырскую силу, он прославился своими чудесами и подвигами: расправился с Соловьем-разбойником, расшиб Идолище поганое, уничтожил татарского царя Калина и его войско.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защиты земли русской – одна из главных жизненных задач Ильи Муромца. Былины, посвященные освобождению богатырем русской земли, построены особым образом. Как правило, в начале сюжета сочинители былин в ярких красках расписывают страшную опасность, нависшую над родиной.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«Собирается сила, - повествует былина,- счету нет», «на сто верст во все те четыре стороны». От «пару конного» солнце и месяц меркнут, не видать «луча свету белого». В самый критический момент появляется Илья Муромец, который бьется с татарскими полчищами и уничтожает их. Иногда ему в этом помогают другие богатыри, но Илье всегда отводится главенствующая роль в победе.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F30295-11F3-4518-B200-43FA8855F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59" t="49460"/>
          <a:stretch/>
        </p:blipFill>
        <p:spPr>
          <a:xfrm>
            <a:off x="0" y="0"/>
            <a:ext cx="352375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1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EA70F-0A31-4379-90AE-89E36C1A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208" y="365125"/>
            <a:ext cx="7938869" cy="4408529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 Ильи Муромца особо выделяется на фоне других богатырей. «Храбрость Ильи Муромца велика, но в ней нет ненужного и вредного задора, бахвальства, она спокойна и разумна» </a:t>
            </a:r>
            <a:r>
              <a:rPr lang="ru-RU" sz="2800" u="sng" dirty="0">
                <a:solidFill>
                  <a:srgbClr val="00A3D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(Астахов А.М. Илья Муромец в русском эпосе //Илья Муромец. 1958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К примеру, известный русский богатырь Алеша Попович склонен к необдуманным озорным поступкам. Другой былинный персонаж Ермак, горячий молодой богатырь, безрассудно бросается в бой, не дождавшись других богатырей. В результате его приходится выручать другим богатырям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F30295-11F3-4518-B200-43FA8855FB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59" t="49460"/>
          <a:stretch/>
        </p:blipFill>
        <p:spPr>
          <a:xfrm>
            <a:off x="0" y="0"/>
            <a:ext cx="3523755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752EBC-8F7C-478A-B15F-D7E5899CA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186" y="4773654"/>
            <a:ext cx="7297614" cy="19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60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EA70F-0A31-4379-90AE-89E36C1A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208" y="365125"/>
            <a:ext cx="8032654" cy="4605460"/>
          </a:xfrm>
        </p:spPr>
        <p:txBody>
          <a:bodyPr>
            <a:norm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 наделил своего любимого богатыря и высокими моральными качествами. Его поступки бескорыстны, его нельзя подкупить или соблазнить более высоким положением. Он наделен развитым чувством собственного достоинства и способен подняться над личной обидой в моменты общей беды.</a:t>
            </a:r>
            <a:b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F30295-11F3-4518-B200-43FA8855F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59" t="49460"/>
          <a:stretch/>
        </p:blipFill>
        <p:spPr>
          <a:xfrm>
            <a:off x="0" y="0"/>
            <a:ext cx="3523755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3238E3-9223-4640-8CC9-A7BE5977B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309" y="3892063"/>
            <a:ext cx="6775938" cy="25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024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1202</Words>
  <Application>Microsoft Office PowerPoint</Application>
  <PresentationFormat>Широкоэкранный</PresentationFormat>
  <Paragraphs>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Times New Roman</vt:lpstr>
      <vt:lpstr>Тема Office</vt:lpstr>
      <vt:lpstr>День святого война Ильи Муромца</vt:lpstr>
      <vt:lpstr>Дата 1 января известна не только началом исчисления Нового года. Русской Православной церковью этот день почитается как День памяти былинного богатыря Ильи Муромца – центрального героя русского эпоса.  Его имя отождествляется с образом идеального воина: сильного, храброго, справедливого. Как рассказывают предания, он один мог побить сразу 40 тысяч разбойников. </vt:lpstr>
      <vt:lpstr>Сюжеты о могучем русском богатыре Илье Муромце встречаются в сказочном эпосе многих народов: русских, белорусов, украинцев, якутов, латышей, финнов и др. Как подчеркивается в издании «Богатыри и витязи земли русской» (изд. 1911 г., составитель Н.А. Надеждин), «былины рассказывают нам диковинной «старинушке», когда народ еще не знал предела своей «силушке…Былина – это сам народ, со всеми его темными и светлыми сторонами, былина – это сама жизнь Руси…»  </vt:lpstr>
      <vt:lpstr>Вопрос о подлинности существования былинного героя, сопоставлении событий его жизни с реальными всегда интересовал историков и фольклористов. Ответить на многие вопросы из биографии русского богатыря помогут разнообразные источники из фондов нашей библиотеки и электронной коллекции Президентской библиотеки имени Б. Н. Ельцина. </vt:lpstr>
      <vt:lpstr>Цикл былин об Илье Муромце складывался в течение нескольких веков. Как утверждает известный исследователь русского фольклора А.Ф. Гильфердинг, ни в одной из былин, составленной разными сказателями, «Илья Муромец не изменил своему типу, спокойно, уверенной в себе, скромной, чуждой всякой аффектации и хвастовства, но требующей себе уважения силы» (Гильфердинг А.Ф. Онежские былины, записанные Александром Федоровичем Гильфердингом летом 1871 года. 1873).  </vt:lpstr>
      <vt:lpstr>Былины свидетельствуют о том, что первые тридцать лет жизни, богатырь провел без движения, «сиднем сидел на печи» пока не исцелили его святые старцы - калики. Так в старину на Руси называли странников, поющих духовные стихи и былины.  </vt:lpstr>
      <vt:lpstr>Получив богатырскую силу, он прославился своими чудесами и подвигами: расправился с Соловьем-разбойником, расшиб Идолище поганое, уничтожил татарского царя Калина и его войско.  Тема защиты земли русской – одна из главных жизненных задач Ильи Муромца. Былины, посвященные освобождению богатырем русской земли, построены особым образом. Как правило, в начале сюжета сочинители былин в ярких красках расписывают страшную опасность, нависшую над родиной.  «Собирается сила, - повествует былина,- счету нет», «на сто верст во все те четыре стороны». От «пару конного» солнце и месяц меркнут, не видать «луча свету белого». В самый критический момент появляется Илья Муромец, который бьется с татарскими полчищами и уничтожает их. Иногда ему в этом помогают другие богатыри, но Илье всегда отводится главенствующая роль в победе. </vt:lpstr>
      <vt:lpstr>Образ Ильи Муромца особо выделяется на фоне других богатырей. «Храбрость Ильи Муромца велика, но в ней нет ненужного и вредного задора, бахвальства, она спокойна и разумна» (Астахов А.М. Илья Муромец в русском эпосе //Илья Муромец. 1958). К примеру, известный русский богатырь Алеша Попович склонен к необдуманным озорным поступкам. Другой былинный персонаж Ермак, горячий молодой богатырь, безрассудно бросается в бой, не дождавшись других богатырей. В результате его приходится выручать другим богатырям</vt:lpstr>
      <vt:lpstr>Народ наделил своего любимого богатыря и высокими моральными качествами. Его поступки бескорыстны, его нельзя подкупить или соблазнить более высоким положением. Он наделен развитым чувством собственного достоинства и способен подняться над личной обидой в моменты общей беды. </vt:lpstr>
      <vt:lpstr>Согласно самой распространенной версии, родиной Ильи Муромца считается село Карачарово, известное по источникам с XVII века, в наше время – это один из районов города Мурома. Среди главных достопримечательностей - церковь Гурия, Самона и Авива, построенная в 1845 году. В ней находится икона Ильи Муромца с частицей мощей. Икона была написана в 1992 году по заказу семьи Гущиных. Их далекий предок - Илья Гущин (год рождения около 1143 г. с. Карачарово) мог быть знаменитым богатырем Ильей Муромцем. В Карачарово находится и музей былинного персонажа. </vt:lpstr>
      <vt:lpstr>Однако эта версия о происхождении богатыря принимается не всеми исследователями. «Как Муром, так и Карачарово не упоминаются ни в одной былине, кроме той, что повествует о рождении, исцелении и выезде богатыря в Киев» (Королев А. Илья Муромец. 2016 ). Обращает внимание и тот факт, что сюжеты, связанные с пребыванием богатыря дома, имеют чаще прозаическую форму, ее чаще рассказывают, чем поют. И, следовательно, сюжетная линия об Илье-сидне сложилась гораздо позднее сюжетов, связанных с подвигами героя-богатыря </vt:lpstr>
      <vt:lpstr>Часть специалистов настаивают на том, что Муром в былинах явился позднейшей заменой г. Моровска, бывшего Черниговского княжества. Именно город Чернигов чаще других городов упоминается в былине об Илье Муромце и Соловье разбойнике, в пределах древней Черниговской земли находился г. Карачев.  Распространено отождествление былинного персонажа Ильи Муромца и Илии Печерского – святого преподобного Православной Церкви, мощи которого покоятся в Ближних Пещерах Киево-Печерской лавры. Этот святой в миру носил имя Чобитько, якобы был родом из Мурома и жил около 1188 года. По преданию, постриг Илья принял незадолго до смерти и был канонизирован Церковью в 1643 году. Однако русскими летописями этот факт не подтверждается. Считается, что молитвенное поклонение Илье Муромцу, его мощам, помогает исцелять болезни позвоночника и параличи.  </vt:lpstr>
      <vt:lpstr>Но несмотря на различия во мнениях о прототипах богатыря, «Илья Муромец – это настоящий национальный герой, стопроцентно национальный характер» - такой вывод в своей книге делает Александр Королев. В разные эпохи к персонажу Ильи Муромца активно обращались деятели культуры. Картину «Богатыри» В. М. Васнецова, одним из героев которой является Илья Муромец, с детства знает каждый школьник. В 1956 на экраны страны вышел художественный фильм Александра Птушко «Илья Муромец» со знаменитым Борисом Андреевым в главной роли. Русский богатырь – популярный герой мультипликационных сказок.  </vt:lpstr>
      <vt:lpstr>Использование имени знаменитого богатыря в названиях придает образам (объектам или предметам) ощущения мощи, героизма, религиозного начала. В 1914 году конструктором И. И. Сикорским были разработаны четырёхмоторные цельнодеревянные бипланы под общим названием «Илья Муромец», которые успешно применялись в годы Первой Мировой войны. А в городе Муроме установлен памятник бронепоезду «Илья Муромец», который громил врага в годы Великой Отечественной войны и почти «дошел» до Берлина. В часть богатыря назван самый высокий в России водопад на полуострове Медвижий (Сахалин). </vt:lpstr>
      <vt:lpstr>Как и любая легендарная историческая личность, биография русского богатыря еще долго будет волновать умы ученых. А былины, сказки об Илье Муромце навсегда вошли в сокровищницу литературы. Это значит, что имя любимого героя никогда не угаснет в народной памяти.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святого война Ильи Муромца</dc:title>
  <dc:creator>ай</dc:creator>
  <cp:lastModifiedBy>ай</cp:lastModifiedBy>
  <cp:revision>1</cp:revision>
  <dcterms:created xsi:type="dcterms:W3CDTF">2023-01-15T11:56:32Z</dcterms:created>
  <dcterms:modified xsi:type="dcterms:W3CDTF">2023-01-15T13:55:48Z</dcterms:modified>
</cp:coreProperties>
</file>