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A18A-EAAB-4EA3-8068-74A4921AB8FC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B5C8-F5E7-446F-A114-D56200AADBC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A18A-EAAB-4EA3-8068-74A4921AB8FC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B5C8-F5E7-446F-A114-D56200AADB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A18A-EAAB-4EA3-8068-74A4921AB8FC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B5C8-F5E7-446F-A114-D56200AADB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A18A-EAAB-4EA3-8068-74A4921AB8FC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B5C8-F5E7-446F-A114-D56200AADB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A18A-EAAB-4EA3-8068-74A4921AB8FC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B5C8-F5E7-446F-A114-D56200AADBC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A18A-EAAB-4EA3-8068-74A4921AB8FC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B5C8-F5E7-446F-A114-D56200AADB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A18A-EAAB-4EA3-8068-74A4921AB8FC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B5C8-F5E7-446F-A114-D56200AADB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A18A-EAAB-4EA3-8068-74A4921AB8FC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B5C8-F5E7-446F-A114-D56200AADB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A18A-EAAB-4EA3-8068-74A4921AB8FC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B5C8-F5E7-446F-A114-D56200AADB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A18A-EAAB-4EA3-8068-74A4921AB8FC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6B5C8-F5E7-446F-A114-D56200AADB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A18A-EAAB-4EA3-8068-74A4921AB8FC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A6B5C8-F5E7-446F-A114-D56200AADBC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E2A18A-EAAB-4EA3-8068-74A4921AB8FC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A6B5C8-F5E7-446F-A114-D56200AADBC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3573016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«Всемирный день снега»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517232"/>
            <a:ext cx="4392488" cy="11521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МАДОУ д.с. № 62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Л.А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Группа: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Лесовичок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Пословицы и поговорки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 снегу — много хлеба, много воды — много травы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ни мойся, белее снега не будешь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Снега надует — хлеба прибудет; вода разольется — сена наберется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то снег, что метет, а то, что сверху идет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Белый снег на черную землю и то к лицу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Снег глубок — год хорош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 бы снежок — так скатаем комок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Наши совместные постройки вместе с детьми и родителями из снега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9-47.userapi.com/impg/ZtukgCuONhhBYApc1aTOxQmZL6uBV64MwMo63A/Q0gRZNpvanE.jpg?size=498x1080&amp;quality=95&amp;sign=f9a3f4f52d597d682c5a91d6b9ebfaf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486387" cy="4807296"/>
          </a:xfrm>
          <a:prstGeom prst="rect">
            <a:avLst/>
          </a:prstGeom>
          <a:noFill/>
        </p:spPr>
      </p:pic>
      <p:pic>
        <p:nvPicPr>
          <p:cNvPr id="1028" name="Picture 4" descr="https://sun9-70.userapi.com/impg/fmOd-cz-CwwrId_TtLf6IVKM1jV0aLkUcwFZ4Q/Ouo54vadPXs.jpg?size=498x1080&amp;quality=95&amp;sign=1f44b623341f98702d35880bfb733c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88840"/>
            <a:ext cx="396044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un9-41.userapi.com/impg/xVmG-jmJ64bFXWmTJvXr703hN3JA6lihS5wp-g/qe1KxJu2P00.jpg?size=607x1080&amp;quality=95&amp;sign=1653838c1032c945f2f11272a392fbf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330414" cy="6048672"/>
          </a:xfrm>
          <a:prstGeom prst="rect">
            <a:avLst/>
          </a:prstGeom>
          <a:noFill/>
        </p:spPr>
      </p:pic>
      <p:pic>
        <p:nvPicPr>
          <p:cNvPr id="25604" name="Picture 4" descr="https://sun9-63.userapi.com/impg/OfKYMFaYvFMpkBDc_dX9zC41KMNwT5uQYtdQ-A/BvNxyuiFEfg.jpg?size=498x1080&amp;quality=95&amp;sign=5f77a5e1d32b115f518fbcdd5940ad9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764704"/>
            <a:ext cx="3287165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un9-34.userapi.com/impg/dltJiRElpA2faHMVoIRu7lnSJpmO9RkvLFHX-A/jpjppH8wtmg.jpg?size=1280x590&amp;quality=95&amp;sign=17364bfaf21667870cc84cdb2b1ac06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1"/>
            <a:ext cx="7252346" cy="2952328"/>
          </a:xfrm>
          <a:prstGeom prst="rect">
            <a:avLst/>
          </a:prstGeom>
          <a:noFill/>
        </p:spPr>
      </p:pic>
      <p:pic>
        <p:nvPicPr>
          <p:cNvPr id="26628" name="Picture 4" descr="https://sun9-13.userapi.com/impg/oTDJ-4r-ql9EBNxLqqHtYpFN1RHYHy6oXBl3_Q/bfHlaz2PoIM.jpg?size=1280x576&amp;quality=95&amp;sign=e1042082a43e8b7486f486ea33a7dd8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501008"/>
            <a:ext cx="720080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un9-69.userapi.com/impg/v5Qfu45Ra8oeKizVgECqouEKjJp3-EAr3zh5tg/1JZ-fn-nG0w.jpg?size=498x1080&amp;quality=95&amp;sign=810b60f6c6b235fbf337cd3a025b10c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5544616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gdoy115.ru/vospit115/vedjanicheva/ZIMNIE_K_15-16/prezentatsiya_ZIMNIE_KANIKULY_5gr_2016_Pag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1224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организация подвижных игр для детей на воздухе зимой.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i.sunhome.ru/dreamer/155/provalitjsya-v-sneg.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7560840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Образовательная – познакомить детей с новым праздником календаря - Всемирным днем снега, расширить кругозор учащихся о зимних забавах.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Воспитательная – формировать навыки здорового образа жизни, прививать интерес к зимним подвижным играм.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Коррекционно-развивающая – развивать ловкость, быстроту, взаимовыручку, развивать речь учащихся во время праздника.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сегодняшний день в мире существует один забавный и весьма молодой праздник – День снега. Ведь и взрослые и дети так любят зимнюю пору как раз из-за этого замечательного природного явления.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Традиция праздновать Международный день снега возникла совсем недавно, а именно в 2012 году. А поскольку идея принадлежит Международной федерации лыжного спорта, многие этот праздник называют Днем зимних видов спорта.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https://st2.depositphotos.com/3254189/5577/v/950/depositphotos_55779513-stock-illustration-kids-making-a-snowman-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st2.depositphotos.com/3254189/5577/v/950/depositphotos_55779513-stock-illustration-kids-making-a-snowman-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https://i.artfile.ru/1920x1200_449255_%5bwww.ArtFile.ru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157192"/>
            <a:ext cx="3110745" cy="170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такое снег?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Снег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форма атмосферных осадков, состоящая из мелких кристаллов льда. Относится к обложным осадкам, выпадающим на земную поверхность.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img3.akspic.ru/attachments/crops/9/0/4/8409/8409-illustracia-snezhinka-ukrasheniya-novyj_god-snegovik-1366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140968"/>
            <a:ext cx="6531913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Откуда берется снег?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Снег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образуется, когда микроскопические капли воды в облаках притягиваются к пылевым частицам и замерзают. Появляющиеся при этом кристаллы льда, не превышающие поначалу 0,1 мм в диаметре, падают вниз и растут в результате конденсации на них влаги из воздуха.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fsd.multiurok.ru/html/2018/10/16/s_5bc5b8f5d4081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914800"/>
            <a:ext cx="4392488" cy="29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Зимние забавы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fs.znanio.ru/d5af0e/a8/7e/61ad5636c8056489df0dd79188796510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8064896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Стихотворения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51520" y="1988840"/>
            <a:ext cx="4248472" cy="39604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Белый снег, пушистый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воздухе кружится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 на землю тихо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Падает, ложится.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 под утро снегом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Поле побелело,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Точно пеленою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Всё его одело.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Тёмный лес что шапкой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Принакрылся чудной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 заснул под нею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Крепко, непробудно…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499992" y="2060848"/>
            <a:ext cx="4104456" cy="388843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 гуляю в снегопад,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Снегу я сегодня рад.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 по снегу сам иду,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Удержусь, не упаду.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Загадки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6056" y="1988840"/>
            <a:ext cx="338437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Зимой греет,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Весной тлеет,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Летом умирает,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Осенью оживает.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1988840"/>
            <a:ext cx="338437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неба он летит зимой,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ходи теперь босой,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Знает каждый человек,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всегда холодный …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064" y="4653136"/>
            <a:ext cx="338437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пушистый, серебристый,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рукой его не тронь: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Станет капелькою чистой,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поймаешь на ладонь.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4725144"/>
            <a:ext cx="338437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Выгляну в оконце,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Лежит белое суконце.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Всю зиму лежит,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весной убежит.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</TotalTime>
  <Words>296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«Всемирный день снега»</vt:lpstr>
      <vt:lpstr>Слайд 2</vt:lpstr>
      <vt:lpstr>Слайд 3</vt:lpstr>
      <vt:lpstr>Слайд 4</vt:lpstr>
      <vt:lpstr>Слайд 5</vt:lpstr>
      <vt:lpstr>Слайд 6</vt:lpstr>
      <vt:lpstr>Зимние забавы</vt:lpstr>
      <vt:lpstr>Стихотворения </vt:lpstr>
      <vt:lpstr>Загадки </vt:lpstr>
      <vt:lpstr>Пословицы и поговорки </vt:lpstr>
      <vt:lpstr>Наши совместные постройки вместе с детьми и родителями из снега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«Всемирный день снега»</dc:title>
  <dc:creator>kalee</dc:creator>
  <cp:lastModifiedBy>kalee</cp:lastModifiedBy>
  <cp:revision>4</cp:revision>
  <dcterms:created xsi:type="dcterms:W3CDTF">2023-01-21T15:12:02Z</dcterms:created>
  <dcterms:modified xsi:type="dcterms:W3CDTF">2023-01-21T15:49:22Z</dcterms:modified>
</cp:coreProperties>
</file>