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C1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C1DB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188D-0210-45EF-BFD0-70B5E5366CE8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8538E-40B5-42A5-88D4-EE849FA2C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958166" cy="1870079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БЕЗОПАСНОСТЬ НА ВОДЕ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64" y="5214950"/>
            <a:ext cx="29289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МАДОУ Д/С № 62 к. 2 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Тюмени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Учитель-логопед 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Мершина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С. А. 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rcRect l="126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Игра «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ожно или нельзя»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8870" y="1285860"/>
            <a:ext cx="6615130" cy="4525963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sz="2900" b="1" i="1" dirty="0"/>
              <a:t>Взрослый задает вопросы. Если ответ «да», то дети хлопают </a:t>
            </a:r>
            <a:r>
              <a:rPr lang="ru-RU" sz="2900" b="1" i="1" dirty="0" smtClean="0"/>
              <a:t>в  ладоши </a:t>
            </a:r>
            <a:r>
              <a:rPr lang="ru-RU" sz="2900" b="1" i="1" dirty="0"/>
              <a:t>и кивают. Если «нет», то топают ногами </a:t>
            </a:r>
            <a:r>
              <a:rPr lang="ru-RU" sz="2900" b="1" i="1" dirty="0" smtClean="0"/>
              <a:t>и грозят пальчиком</a:t>
            </a:r>
            <a:r>
              <a:rPr lang="ru-RU" sz="2900" b="1" i="1" dirty="0"/>
              <a:t>.</a:t>
            </a:r>
          </a:p>
          <a:p>
            <a:pPr algn="r">
              <a:buNone/>
            </a:pPr>
            <a:r>
              <a:rPr lang="ru-RU" b="1" dirty="0"/>
              <a:t> </a:t>
            </a:r>
          </a:p>
          <a:p>
            <a:pPr algn="r">
              <a:buNone/>
            </a:pPr>
            <a:r>
              <a:rPr lang="ru-RU" b="1" dirty="0"/>
              <a:t>Вопросы.</a:t>
            </a:r>
          </a:p>
          <a:p>
            <a:pPr algn="r">
              <a:buNone/>
            </a:pPr>
            <a:r>
              <a:rPr lang="ru-RU" b="1" dirty="0" smtClean="0"/>
              <a:t>1.Можно </a:t>
            </a:r>
            <a:r>
              <a:rPr lang="ru-RU" b="1" dirty="0"/>
              <a:t>купаться под присмотром взрослых?</a:t>
            </a:r>
          </a:p>
          <a:p>
            <a:pPr algn="r">
              <a:buNone/>
            </a:pPr>
            <a:r>
              <a:rPr lang="ru-RU" b="1" dirty="0"/>
              <a:t>2. </a:t>
            </a:r>
            <a:r>
              <a:rPr lang="ru-RU" b="1" dirty="0" smtClean="0"/>
              <a:t>Можно </a:t>
            </a:r>
            <a:r>
              <a:rPr lang="ru-RU" b="1" dirty="0"/>
              <a:t>выплывать за буйки?</a:t>
            </a:r>
          </a:p>
          <a:p>
            <a:pPr algn="r">
              <a:buNone/>
            </a:pPr>
            <a:r>
              <a:rPr lang="ru-RU" b="1" dirty="0" smtClean="0"/>
              <a:t>3.Можно </a:t>
            </a:r>
            <a:r>
              <a:rPr lang="ru-RU" b="1" dirty="0"/>
              <a:t>хватать друг друга за ноги?</a:t>
            </a:r>
          </a:p>
          <a:p>
            <a:pPr algn="r">
              <a:buNone/>
            </a:pPr>
            <a:r>
              <a:rPr lang="ru-RU" b="1" dirty="0" smtClean="0"/>
              <a:t>4.Можно </a:t>
            </a:r>
            <a:r>
              <a:rPr lang="ru-RU" b="1" dirty="0"/>
              <a:t>брызгать воду в лицо?</a:t>
            </a:r>
          </a:p>
          <a:p>
            <a:pPr algn="r">
              <a:buNone/>
            </a:pPr>
            <a:r>
              <a:rPr lang="ru-RU" b="1" dirty="0"/>
              <a:t>5. </a:t>
            </a:r>
            <a:r>
              <a:rPr lang="ru-RU" b="1" dirty="0" smtClean="0"/>
              <a:t>Можно </a:t>
            </a:r>
            <a:r>
              <a:rPr lang="ru-RU" b="1" dirty="0"/>
              <a:t>плавать вдоль берега?</a:t>
            </a:r>
          </a:p>
          <a:p>
            <a:pPr algn="r">
              <a:buNone/>
            </a:pPr>
            <a:r>
              <a:rPr lang="ru-RU" b="1" dirty="0" smtClean="0"/>
              <a:t>6.Нужно </a:t>
            </a:r>
            <a:r>
              <a:rPr lang="ru-RU" b="1" dirty="0"/>
              <a:t>ли спрашивать у родителей разрешение, чтобы купаться?</a:t>
            </a:r>
          </a:p>
          <a:p>
            <a:pPr algn="r">
              <a:buNone/>
            </a:pPr>
            <a:r>
              <a:rPr lang="ru-RU" b="1" dirty="0" smtClean="0"/>
              <a:t>7.Можно ли купаться с обручем? </a:t>
            </a:r>
          </a:p>
          <a:p>
            <a:pPr algn="r">
              <a:buNone/>
            </a:pPr>
            <a:r>
              <a:rPr lang="ru-RU" b="1" dirty="0" smtClean="0"/>
              <a:t>А со спасательным кругом?</a:t>
            </a:r>
            <a:endParaRPr lang="ru-RU" b="1" dirty="0"/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Можно ли играть в подвижные игры возле водоемов?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2" name="Picture 2" descr="https://umm4.com/wp-content/uploads/2012/05/bezopasnost-detej-na-vo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3555"/>
            <a:ext cx="3691753" cy="532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i.ytimg.com/vi/SgJLD7HHSZg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3" y="3643314"/>
            <a:ext cx="571499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xn--9-7sb3aeo2d.xn----etbbh0aqedbqemq2d.xn--p1ai/docs/bez_na_vode_04_58ac120a254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я\Desktop\103141816_PAP_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785795"/>
            <a:ext cx="6115064" cy="607220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первой половине июня с каждой дежурной группой детского сада была проведена викторина на тему «Безопасность на воде»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IMG_20200610_155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357562"/>
            <a:ext cx="352424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я\Desktop\103141816_PAP_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42918"/>
            <a:ext cx="7472386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 Формирование основ безопасности на 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водоѐмах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Задачи:</a:t>
            </a:r>
          </a:p>
          <a:p>
            <a:pPr>
              <a:buNone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1.Формировать у детей представления о безопасном поведении на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водоеме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2.Развивать способности к осмысленности восприятия опасности на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водоеме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3.Закреплять знания об основных спасательных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средствах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4.Развивать внимание, речь,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мышление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5.Воспитывать организованность,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дисциплинированность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wimming-cartoon-png-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2"/>
            <a:ext cx="5072066" cy="266283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Актуальность данной темы связана с началом купального сезона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Многие семьи уже выезжают на водоемы с целью поплавать в воде</a:t>
            </a:r>
          </a:p>
          <a:p>
            <a:pPr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Очень важно объяснить детям элементарные правила безопасного поведения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Родителям рекомендуется повторить с 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детьми правила безопасности и поиграть в 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игры, в ходе которых эти правила усвоятся </a:t>
            </a:r>
          </a:p>
          <a:p>
            <a:pPr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детьми быстрее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esoligorsk.by/images/news/soligorsk/2020/may/akv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Посмотри на картинки.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Скажи, кто из ребят ведет себя правильно?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458" name="Picture 2" descr="http://almob.emer.gov.kz/kz/assets/images/188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28342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umm4.com/wp-content/uploads/2012/05/bezopasnost-detej-na-vode-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5881" y="1928802"/>
            <a:ext cx="313811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kardymovo.ru/files/272/bezopvo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143380"/>
            <a:ext cx="3268110" cy="244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Помоги мальчику отгадать загадки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00230" y="1428736"/>
            <a:ext cx="8786874" cy="507209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/>
              <a:t>1. Она бежит, струится</a:t>
            </a:r>
          </a:p>
          <a:p>
            <a:pPr algn="ctr">
              <a:buNone/>
            </a:pPr>
            <a:r>
              <a:rPr lang="ru-RU" dirty="0"/>
              <a:t>На солнце серебрится</a:t>
            </a:r>
          </a:p>
          <a:p>
            <a:pPr algn="ctr">
              <a:buNone/>
            </a:pPr>
            <a:r>
              <a:rPr lang="ru-RU" dirty="0"/>
              <a:t>Склонились молчаливо</a:t>
            </a:r>
          </a:p>
          <a:p>
            <a:pPr algn="ctr">
              <a:buNone/>
            </a:pPr>
            <a:r>
              <a:rPr lang="ru-RU" dirty="0"/>
              <a:t>Над ней густые ивы.(река)</a:t>
            </a:r>
          </a:p>
          <a:p>
            <a:pPr algn="ctr"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dirty="0"/>
              <a:t>2.Он слегка затянут ряской</a:t>
            </a:r>
          </a:p>
          <a:p>
            <a:pPr algn="ctr">
              <a:buNone/>
            </a:pPr>
            <a:r>
              <a:rPr lang="ru-RU" dirty="0"/>
              <a:t>Струйки не бегут</a:t>
            </a:r>
          </a:p>
          <a:p>
            <a:pPr algn="ctr">
              <a:buNone/>
            </a:pPr>
            <a:r>
              <a:rPr lang="ru-RU" dirty="0"/>
              <a:t>Заколдован будто в сказке</a:t>
            </a:r>
          </a:p>
          <a:p>
            <a:pPr algn="ctr">
              <a:buNone/>
            </a:pPr>
            <a:r>
              <a:rPr lang="ru-RU" dirty="0"/>
              <a:t>Старый, тихий ... (пруд)</a:t>
            </a:r>
          </a:p>
          <a:p>
            <a:pPr algn="ctr"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dirty="0"/>
              <a:t>3. Плещет теплая волна</a:t>
            </a:r>
          </a:p>
          <a:p>
            <a:pPr algn="ctr">
              <a:buNone/>
            </a:pPr>
            <a:r>
              <a:rPr lang="ru-RU" dirty="0"/>
              <a:t>В берега из чугуна</a:t>
            </a:r>
          </a:p>
          <a:p>
            <a:pPr algn="ctr">
              <a:buNone/>
            </a:pPr>
            <a:r>
              <a:rPr lang="ru-RU" dirty="0"/>
              <a:t>Отгадайте, вспомните:</a:t>
            </a:r>
          </a:p>
          <a:p>
            <a:pPr algn="ctr">
              <a:buNone/>
            </a:pPr>
            <a:r>
              <a:rPr lang="ru-RU" dirty="0"/>
              <a:t>Что за море в комнате? (ванна)</a:t>
            </a:r>
          </a:p>
          <a:p>
            <a:pPr algn="ctr"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dirty="0"/>
              <a:t>4.В голубенькой рубашке</a:t>
            </a:r>
          </a:p>
          <a:p>
            <a:pPr algn="ctr">
              <a:buNone/>
            </a:pPr>
            <a:r>
              <a:rPr lang="ru-RU" dirty="0"/>
              <a:t>Бежит по дну овражка.</a:t>
            </a:r>
          </a:p>
          <a:p>
            <a:pPr algn="ctr">
              <a:buNone/>
            </a:pPr>
            <a:r>
              <a:rPr lang="ru-RU" dirty="0"/>
              <a:t>(Ручеек)</a:t>
            </a:r>
          </a:p>
          <a:p>
            <a:pPr algn="ctr"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dirty="0"/>
              <a:t>5. Кругом вода, а с питьем беда.</a:t>
            </a:r>
          </a:p>
          <a:p>
            <a:pPr algn="ctr">
              <a:buNone/>
            </a:pPr>
            <a:r>
              <a:rPr lang="ru-RU" dirty="0"/>
              <a:t>(Море).</a:t>
            </a:r>
          </a:p>
          <a:p>
            <a:endParaRPr lang="ru-RU" dirty="0"/>
          </a:p>
        </p:txBody>
      </p:sp>
      <p:pic>
        <p:nvPicPr>
          <p:cNvPr id="4" name="Рисунок 3" descr="swimming-cartoon-png-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00562" y="3214686"/>
            <a:ext cx="4296932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Расскажи, кто из ребят нарушает правила безопасности на воде?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Почему нельзя брызгать друг в друга водой?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506" name="Picture 2" descr="https://jveter.ru/wp-content/uploads/2020/05/kupanie_2_573dfbcc884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1785926"/>
            <a:ext cx="6779293" cy="507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211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БЕЗОПАСНОСТЬ НА ВОДЕ</vt:lpstr>
      <vt:lpstr>Слайд 2</vt:lpstr>
      <vt:lpstr>Слайд 3</vt:lpstr>
      <vt:lpstr>Слайд 4</vt:lpstr>
      <vt:lpstr>Слайд 5</vt:lpstr>
      <vt:lpstr>Слайд 6</vt:lpstr>
      <vt:lpstr>Посмотри на картинки. Скажи, кто из ребят ведет себя правильно?</vt:lpstr>
      <vt:lpstr>Помоги мальчику отгадать загадки</vt:lpstr>
      <vt:lpstr>Расскажи, кто из ребят нарушает правила безопасности на воде? Почему нельзя брызгать друг в друга водой?</vt:lpstr>
      <vt:lpstr>Игра «Можно или нельзя» </vt:lpstr>
      <vt:lpstr>Можно ли играть в подвижные игры возле водоемов? 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таня</dc:creator>
  <cp:lastModifiedBy>таня</cp:lastModifiedBy>
  <cp:revision>2</cp:revision>
  <dcterms:created xsi:type="dcterms:W3CDTF">2020-06-16T05:07:57Z</dcterms:created>
  <dcterms:modified xsi:type="dcterms:W3CDTF">2020-06-17T03:35:40Z</dcterms:modified>
</cp:coreProperties>
</file>